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69" r:id="rId3"/>
    <p:sldId id="256" r:id="rId4"/>
    <p:sldId id="267" r:id="rId5"/>
    <p:sldId id="258" r:id="rId6"/>
    <p:sldId id="261" r:id="rId7"/>
    <p:sldId id="262" r:id="rId8"/>
    <p:sldId id="263" r:id="rId9"/>
    <p:sldId id="257" r:id="rId10"/>
    <p:sldId id="260" r:id="rId11"/>
    <p:sldId id="268" r:id="rId12"/>
    <p:sldId id="266" r:id="rId13"/>
    <p:sldId id="264" r:id="rId14"/>
    <p:sldId id="265" r:id="rId15"/>
    <p:sldId id="270" r:id="rId16"/>
  </p:sldIdLst>
  <p:sldSz cx="9144000" cy="6858000" type="screen4x3"/>
  <p:notesSz cx="7053263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352" autoAdjust="0"/>
  </p:normalViewPr>
  <p:slideViewPr>
    <p:cSldViewPr showGuides="1">
      <p:cViewPr varScale="1">
        <p:scale>
          <a:sx n="75" d="100"/>
          <a:sy n="75" d="100"/>
        </p:scale>
        <p:origin x="-120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802" y="-102"/>
      </p:cViewPr>
      <p:guideLst>
        <p:guide orient="horz" pos="2952"/>
        <p:guide pos="22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/>
          <a:lstStyle>
            <a:lvl1pPr algn="r">
              <a:defRPr sz="1200"/>
            </a:lvl1pPr>
          </a:lstStyle>
          <a:p>
            <a:fld id="{482F56D7-52E4-477E-8620-3875AD4ED3B0}" type="datetimeFigureOut">
              <a:rPr lang="en-US" smtClean="0"/>
              <a:t>6/24/2014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3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902343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 anchor="b"/>
          <a:lstStyle>
            <a:lvl1pPr algn="r">
              <a:defRPr sz="1200"/>
            </a:lvl1pPr>
          </a:lstStyle>
          <a:p>
            <a:fld id="{BD41742B-8FE2-4A1A-A7B7-66BB5AC22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78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/>
          <a:lstStyle>
            <a:lvl1pPr algn="r">
              <a:defRPr sz="1200"/>
            </a:lvl1pPr>
          </a:lstStyle>
          <a:p>
            <a:fld id="{C5D27F0D-6841-4A75-B35E-6E72189FEDCB}" type="datetimeFigureOut">
              <a:rPr lang="en-US" smtClean="0"/>
              <a:t>6/24/2014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54" tIns="46927" rIns="93854" bIns="469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51985"/>
            <a:ext cx="5642610" cy="4217670"/>
          </a:xfrm>
          <a:prstGeom prst="rect">
            <a:avLst/>
          </a:prstGeom>
        </p:spPr>
        <p:txBody>
          <a:bodyPr vert="horz" lIns="93854" tIns="46927" rIns="93854" bIns="469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902343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 anchor="b"/>
          <a:lstStyle>
            <a:lvl1pPr algn="r">
              <a:defRPr sz="1200"/>
            </a:lvl1pPr>
          </a:lstStyle>
          <a:p>
            <a:fld id="{28986D31-4844-4AB3-927B-423A89195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3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Animated picture fades into focus</a:t>
            </a:r>
          </a:p>
          <a:p>
            <a:r>
              <a:rPr lang="en-US" sz="1400" dirty="0"/>
              <a:t>(Advanced)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reproduce the picture effects on this slide, do the following: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Slides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Layout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Blank</a:t>
            </a:r>
            <a:r>
              <a:rPr lang="en-US" baseline="0" dirty="0" smtClean="0"/>
              <a:t>.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Insert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Images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. </a:t>
            </a:r>
            <a:r>
              <a:rPr lang="en-US" dirty="0"/>
              <a:t>In the </a:t>
            </a:r>
            <a:r>
              <a:rPr lang="en-US" b="1" dirty="0"/>
              <a:t>Insert Picture </a:t>
            </a:r>
            <a:r>
              <a:rPr lang="en-US" dirty="0"/>
              <a:t>dialog box, select a picture and then click </a:t>
            </a:r>
            <a:r>
              <a:rPr lang="en-US" b="1" dirty="0"/>
              <a:t>Insert</a:t>
            </a:r>
            <a:r>
              <a:rPr lang="en-US" dirty="0"/>
              <a:t>.</a:t>
            </a:r>
            <a:endParaRPr lang="en-US" baseline="0" dirty="0" smtClean="0"/>
          </a:p>
          <a:p>
            <a:pPr marL="234635" indent="-234635">
              <a:buAutoNum type="arabicPeriod"/>
            </a:pPr>
            <a:r>
              <a:rPr lang="en-US" baseline="0" dirty="0" smtClean="0"/>
              <a:t>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click the </a:t>
            </a:r>
            <a:r>
              <a:rPr lang="en-US" b="1" baseline="0" dirty="0" smtClean="0"/>
              <a:t>Size and Position </a:t>
            </a:r>
            <a:r>
              <a:rPr lang="en-US" baseline="0" dirty="0" smtClean="0"/>
              <a:t>dialog box launcher</a:t>
            </a:r>
            <a:r>
              <a:rPr lang="en-US" dirty="0"/>
              <a:t>. In the </a:t>
            </a:r>
            <a:r>
              <a:rPr lang="en-US" b="1" dirty="0"/>
              <a:t>Format Picture </a:t>
            </a:r>
            <a:r>
              <a:rPr lang="en-US" dirty="0"/>
              <a:t>dialog box, resize or crop the image so that the height is set to </a:t>
            </a:r>
            <a:r>
              <a:rPr lang="en-US" b="1" dirty="0"/>
              <a:t>4”</a:t>
            </a:r>
            <a:r>
              <a:rPr lang="en-US" dirty="0"/>
              <a:t> and the width</a:t>
            </a:r>
            <a:r>
              <a:rPr lang="en-US" b="1" dirty="0"/>
              <a:t> </a:t>
            </a:r>
            <a:r>
              <a:rPr lang="en-US" dirty="0"/>
              <a:t>is set to </a:t>
            </a:r>
            <a:r>
              <a:rPr lang="en-US" b="1" dirty="0"/>
              <a:t>6”</a:t>
            </a:r>
            <a:r>
              <a:rPr lang="en-US" dirty="0"/>
              <a:t>. To crop the picture, click </a:t>
            </a:r>
            <a:r>
              <a:rPr lang="en-US" b="1" dirty="0"/>
              <a:t>Crop</a:t>
            </a:r>
            <a:r>
              <a:rPr lang="en-US" dirty="0"/>
              <a:t> in the left pane, and in the right pane, under </a:t>
            </a:r>
            <a:r>
              <a:rPr lang="en-US" b="1" dirty="0"/>
              <a:t>Crop position</a:t>
            </a:r>
            <a:r>
              <a:rPr lang="en-US" dirty="0"/>
              <a:t>, enter values into the </a:t>
            </a:r>
            <a:r>
              <a:rPr lang="en-US" b="1" dirty="0"/>
              <a:t>Height</a:t>
            </a:r>
            <a:r>
              <a:rPr lang="en-US" dirty="0"/>
              <a:t>, </a:t>
            </a:r>
            <a:r>
              <a:rPr lang="en-US" b="1" dirty="0"/>
              <a:t>Width</a:t>
            </a:r>
            <a:r>
              <a:rPr lang="en-US" dirty="0"/>
              <a:t>, </a:t>
            </a:r>
            <a:r>
              <a:rPr lang="en-US" b="1" dirty="0"/>
              <a:t>Left</a:t>
            </a:r>
            <a:r>
              <a:rPr lang="en-US" dirty="0"/>
              <a:t>, and </a:t>
            </a:r>
            <a:r>
              <a:rPr lang="en-US" b="1" dirty="0"/>
              <a:t>Top</a:t>
            </a:r>
            <a:r>
              <a:rPr lang="en-US" dirty="0"/>
              <a:t> boxes. To resize the picture, click </a:t>
            </a:r>
            <a:r>
              <a:rPr lang="en-US" b="1" dirty="0"/>
              <a:t>Size</a:t>
            </a:r>
            <a:r>
              <a:rPr lang="en-US" dirty="0"/>
              <a:t> in the left pane, and in the right pane, under </a:t>
            </a:r>
            <a:r>
              <a:rPr lang="en-US" b="1" dirty="0"/>
              <a:t>Size and rotate</a:t>
            </a:r>
            <a:r>
              <a:rPr lang="en-US" dirty="0"/>
              <a:t>, enter values into the </a:t>
            </a:r>
            <a:r>
              <a:rPr lang="en-US" b="1" dirty="0"/>
              <a:t>Height</a:t>
            </a:r>
            <a:r>
              <a:rPr lang="en-US" dirty="0"/>
              <a:t> and </a:t>
            </a:r>
            <a:r>
              <a:rPr lang="en-US" b="1" dirty="0"/>
              <a:t>Width</a:t>
            </a:r>
            <a:r>
              <a:rPr lang="en-US" dirty="0"/>
              <a:t> boxes.</a:t>
            </a:r>
            <a:r>
              <a:rPr lang="en-US" baseline="0" dirty="0" smtClean="0"/>
              <a:t>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click the button below </a:t>
            </a:r>
            <a:r>
              <a:rPr lang="en-US" b="1" baseline="0" dirty="0" smtClean="0"/>
              <a:t>Crop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Crop to Shape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Rounded</a:t>
            </a:r>
            <a:r>
              <a:rPr lang="en-US" baseline="0" dirty="0" smtClean="0"/>
              <a:t>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.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Drag yellow adjustment handle to the left to decrease the size of rounded corners. 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Arrange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, and then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to Slide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 </a:t>
            </a:r>
            <a:r>
              <a:rPr lang="en-US" b="1" baseline="0" dirty="0" smtClean="0"/>
              <a:t>Center</a:t>
            </a:r>
            <a:r>
              <a:rPr lang="en-US" baseline="0" dirty="0" smtClean="0"/>
              <a:t>. 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Middle</a:t>
            </a:r>
            <a:r>
              <a:rPr lang="en-US" baseline="0" dirty="0" smtClean="0"/>
              <a:t>.</a:t>
            </a:r>
          </a:p>
          <a:p>
            <a:pPr defTabSz="938540">
              <a:defRPr/>
            </a:pPr>
            <a:endParaRPr lang="en-US" dirty="0" smtClean="0"/>
          </a:p>
          <a:p>
            <a:pPr defTabSz="938540">
              <a:defRPr/>
            </a:pPr>
            <a:r>
              <a:rPr lang="en-US" dirty="0" smtClean="0"/>
              <a:t>To reproduce the animation</a:t>
            </a:r>
            <a:r>
              <a:rPr lang="en-US" baseline="0" dirty="0" smtClean="0"/>
              <a:t> effect on this slide, do the following: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dirty="0" smtClean="0"/>
              <a:t>Select the picture. On the </a:t>
            </a:r>
            <a:r>
              <a:rPr lang="en-US" b="1" dirty="0" smtClean="0"/>
              <a:t>Animations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Advanced</a:t>
            </a:r>
            <a:r>
              <a:rPr lang="en-US" baseline="0" dirty="0" smtClean="0"/>
              <a:t>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Add</a:t>
            </a:r>
            <a:r>
              <a:rPr lang="en-US" baseline="0" dirty="0" smtClean="0"/>
              <a:t>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Exit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Fade</a:t>
            </a:r>
            <a:r>
              <a:rPr lang="en-US" baseline="0" dirty="0" smtClean="0"/>
              <a:t>. 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Also on the </a:t>
            </a:r>
            <a:r>
              <a:rPr lang="en-US" b="1" baseline="0" dirty="0" smtClean="0"/>
              <a:t>Animations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Timing</a:t>
            </a:r>
            <a:r>
              <a:rPr lang="en-US" baseline="0" dirty="0" smtClean="0"/>
              <a:t> group, do the following:</a:t>
            </a:r>
          </a:p>
          <a:p>
            <a:pPr marL="703905" lvl="1" indent="-234635" defTabSz="938540">
              <a:buFont typeface="Arial" pitchFamily="34" charset="0"/>
              <a:buChar char="•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Start</a:t>
            </a:r>
            <a:r>
              <a:rPr lang="en-US" baseline="0" dirty="0" smtClean="0"/>
              <a:t> list, select </a:t>
            </a:r>
            <a:r>
              <a:rPr lang="en-US" b="1" baseline="0" dirty="0" smtClean="0"/>
              <a:t>After</a:t>
            </a:r>
            <a:r>
              <a:rPr lang="en-US" baseline="0" dirty="0" smtClean="0"/>
              <a:t> </a:t>
            </a:r>
            <a:r>
              <a:rPr lang="en-US" b="1" baseline="0" dirty="0" smtClean="0"/>
              <a:t>Previous</a:t>
            </a:r>
            <a:r>
              <a:rPr lang="en-US" baseline="0" dirty="0" smtClean="0"/>
              <a:t>.</a:t>
            </a:r>
          </a:p>
          <a:p>
            <a:pPr marL="703905" lvl="1" indent="-234635" defTabSz="938540">
              <a:buFont typeface="Arial" pitchFamily="34" charset="0"/>
              <a:buChar char="•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Duration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00:20</a:t>
            </a:r>
            <a:r>
              <a:rPr lang="en-US" baseline="0" dirty="0" smtClean="0"/>
              <a:t>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</a:t>
            </a:r>
            <a:r>
              <a:rPr lang="en-US" dirty="0"/>
              <a:t> group, click the arrow to the right of </a:t>
            </a:r>
            <a:r>
              <a:rPr lang="en-US" b="1" dirty="0"/>
              <a:t>Copy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 Repeat this process five times until there are six duplicate pictures.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Animations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Advanced</a:t>
            </a:r>
            <a:r>
              <a:rPr lang="en-US" baseline="0" dirty="0" smtClean="0"/>
              <a:t>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, select the first animation effect (fade exit) and press DELETE.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Also in the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, reverse the order of the animations by selecting each animation in the list and clicking the arrows next to </a:t>
            </a:r>
            <a:r>
              <a:rPr lang="en-US" b="1" baseline="0" dirty="0" smtClean="0"/>
              <a:t>Re-Order</a:t>
            </a:r>
            <a:r>
              <a:rPr lang="en-US" b="0" baseline="0" dirty="0" smtClean="0"/>
              <a:t>.</a:t>
            </a:r>
            <a:endParaRPr lang="en-US" b="1" baseline="0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Editing</a:t>
            </a:r>
            <a:r>
              <a:rPr lang="en-US" baseline="0" dirty="0" smtClean="0"/>
              <a:t> group, click the arrow next to </a:t>
            </a:r>
            <a:r>
              <a:rPr lang="en-US" b="1" baseline="0" dirty="0" smtClean="0"/>
              <a:t>Select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Selection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first (top)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100%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second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80%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third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60%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fourth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40%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fifth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20%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sixth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, and click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Glow and Soft Edges </a:t>
            </a:r>
            <a:r>
              <a:rPr lang="en-US" baseline="0" dirty="0" smtClean="0"/>
              <a:t>in the left pane, and in the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 </a:t>
            </a:r>
            <a:r>
              <a:rPr lang="en-US" b="1" baseline="0" dirty="0" smtClean="0"/>
              <a:t>and Soft Edges </a:t>
            </a:r>
            <a:r>
              <a:rPr lang="en-US" baseline="0" dirty="0" smtClean="0"/>
              <a:t>pane, under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,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dirty="0"/>
              <a:t>, and then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79</a:t>
            </a:r>
            <a:r>
              <a:rPr lang="en-US" dirty="0"/>
              <a:t>, Green: </a:t>
            </a:r>
            <a:r>
              <a:rPr lang="en-US" b="1" dirty="0"/>
              <a:t>129</a:t>
            </a:r>
            <a:r>
              <a:rPr lang="en-US" dirty="0"/>
              <a:t>, and Blue: </a:t>
            </a:r>
            <a:r>
              <a:rPr lang="en-US" b="1" dirty="0"/>
              <a:t>189</a:t>
            </a:r>
            <a:r>
              <a:rPr lang="en-US" dirty="0"/>
              <a:t>.</a:t>
            </a:r>
          </a:p>
          <a:p>
            <a:pPr marL="703905" lvl="1" indent="-234635">
              <a:buAutoNum type="arabicPeriod"/>
            </a:pPr>
            <a:r>
              <a:rPr lang="en-US" dirty="0"/>
              <a:t>In the </a:t>
            </a:r>
            <a:r>
              <a:rPr lang="en-US" b="1" dirty="0"/>
              <a:t>Size</a:t>
            </a:r>
            <a:r>
              <a:rPr lang="en-US" dirty="0"/>
              <a:t> box, enter </a:t>
            </a:r>
            <a:r>
              <a:rPr lang="en-US" b="1" dirty="0"/>
              <a:t>18 pt</a:t>
            </a:r>
            <a:r>
              <a:rPr lang="en-US" dirty="0"/>
              <a:t>.</a:t>
            </a:r>
          </a:p>
          <a:p>
            <a:pPr marL="703905" lvl="1" indent="-234635">
              <a:buAutoNum type="arabicPeriod"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60%</a:t>
            </a:r>
            <a:r>
              <a:rPr lang="en-US" dirty="0"/>
              <a:t>.</a:t>
            </a:r>
          </a:p>
          <a:p>
            <a:pPr marL="234635" indent="-234635">
              <a:buAutoNum type="arabicPeriod"/>
            </a:pP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Editing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All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34635" indent="-234635">
              <a:buAutoNum type="arabicPeriod"/>
            </a:pP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on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 smtClean="0"/>
              <a:t>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Arrange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, and then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Selected Objects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 </a:t>
            </a:r>
            <a:r>
              <a:rPr lang="en-US" b="1" baseline="0" dirty="0" smtClean="0"/>
              <a:t>Center</a:t>
            </a:r>
            <a:r>
              <a:rPr lang="en-US" baseline="0" dirty="0" smtClean="0"/>
              <a:t>. 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Middle</a:t>
            </a:r>
            <a:r>
              <a:rPr lang="en-US" baseline="0" dirty="0" smtClean="0"/>
              <a:t>.</a:t>
            </a:r>
          </a:p>
          <a:p>
            <a:pPr marL="234635" indent="-234635">
              <a:buAutoNum type="arabicPeriod"/>
            </a:pPr>
            <a:endParaRPr lang="en-US" dirty="0" smtClean="0"/>
          </a:p>
          <a:p>
            <a:pPr defTabSz="938540">
              <a:defRPr/>
            </a:pPr>
            <a:endParaRPr lang="en-US" dirty="0" smtClean="0"/>
          </a:p>
          <a:p>
            <a:pPr defTabSz="938540"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34635" indent="-234635">
              <a:buAutoNum type="arabicPeriod"/>
            </a:pPr>
            <a:r>
              <a:rPr lang="en-US" dirty="0" smtClean="0"/>
              <a:t>On</a:t>
            </a:r>
            <a:r>
              <a:rPr lang="en-US" baseline="0" dirty="0" smtClean="0"/>
              <a:t>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Shapes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.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slide, drag to draw a rectangle.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7.5”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10”</a:t>
            </a:r>
            <a:r>
              <a:rPr lang="en-US" baseline="0" dirty="0" smtClean="0"/>
              <a:t> into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34635" indent="-234635">
              <a:buAutoNum type="arabicPeriod"/>
            </a:pPr>
            <a:r>
              <a:rPr lang="en-US" dirty="0" smtClean="0"/>
              <a:t>Also under </a:t>
            </a:r>
            <a:r>
              <a:rPr lang="en-US" b="1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Gradients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Gradients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 in the right pane, in the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 pane, click </a:t>
            </a:r>
            <a:r>
              <a:rPr lang="en-US" b="1" baseline="0" dirty="0" smtClean="0"/>
              <a:t>Gradient</a:t>
            </a:r>
            <a:r>
              <a:rPr lang="en-US" baseline="0" dirty="0" smtClean="0"/>
              <a:t>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, and then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Type</a:t>
            </a:r>
            <a:r>
              <a:rPr lang="en-US" baseline="0" dirty="0" smtClean="0"/>
              <a:t> list, select </a:t>
            </a:r>
            <a:r>
              <a:rPr lang="en-US" b="1" baseline="0" dirty="0" smtClean="0"/>
              <a:t>Linear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Angle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90°</a:t>
            </a:r>
            <a:r>
              <a:rPr lang="en-US" baseline="0" dirty="0" smtClean="0"/>
              <a:t>. </a:t>
            </a:r>
          </a:p>
          <a:p>
            <a:pPr marL="703905" lvl="1" indent="-234635">
              <a:buAutoNum type="arabicPeriod"/>
            </a:pPr>
            <a:r>
              <a:rPr lang="en-US" dirty="0"/>
              <a:t>Under </a:t>
            </a:r>
            <a:r>
              <a:rPr lang="en-US" b="1" dirty="0"/>
              <a:t>Gradient stops</a:t>
            </a:r>
            <a:r>
              <a:rPr lang="en-US" dirty="0"/>
              <a:t>, click </a:t>
            </a:r>
            <a:r>
              <a:rPr lang="en-US" b="1" dirty="0"/>
              <a:t>Add gradient stops</a:t>
            </a:r>
            <a:r>
              <a:rPr lang="en-US" dirty="0"/>
              <a:t> or </a:t>
            </a:r>
            <a:r>
              <a:rPr lang="en-US" b="1" dirty="0"/>
              <a:t>Remove gradient stops</a:t>
            </a:r>
            <a:r>
              <a:rPr lang="en-US" dirty="0"/>
              <a:t> until three stops appear in the slider.</a:t>
            </a:r>
          </a:p>
          <a:p>
            <a:pPr marL="234635" indent="-234635">
              <a:buAutoNum type="arabicPeriod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stops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703905" lvl="1" indent="-234635">
              <a:buFont typeface="Arial" pitchFamily="34" charset="0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gradient stop.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Theme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Black, Text 1</a:t>
            </a:r>
            <a:r>
              <a:rPr lang="en-US" baseline="0" dirty="0" smtClean="0"/>
              <a:t>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 </a:t>
            </a:r>
          </a:p>
          <a:p>
            <a:pPr marL="703905" lvl="1" indent="-234635">
              <a:buFont typeface="Arial" pitchFamily="34" charset="0"/>
              <a:buChar char="•"/>
            </a:pPr>
            <a:r>
              <a:rPr lang="en-US" baseline="0" dirty="0" smtClean="0"/>
              <a:t>Select the next gradient stop.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Position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50</a:t>
            </a:r>
            <a:r>
              <a:rPr lang="en-US" baseline="0" dirty="0" smtClean="0"/>
              <a:t>%.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, and then in the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dialog box, on the </a:t>
            </a:r>
            <a:r>
              <a:rPr lang="en-US" b="1" baseline="0" dirty="0" smtClean="0"/>
              <a:t>Custom</a:t>
            </a:r>
            <a:r>
              <a:rPr lang="en-US" baseline="0" dirty="0" smtClean="0"/>
              <a:t> tab, enter values for Red: </a:t>
            </a:r>
            <a:r>
              <a:rPr lang="en-US" b="1" baseline="0" dirty="0" smtClean="0"/>
              <a:t>45</a:t>
            </a:r>
            <a:r>
              <a:rPr lang="en-US" baseline="0" dirty="0" smtClean="0"/>
              <a:t>, Green: </a:t>
            </a:r>
            <a:r>
              <a:rPr lang="en-US" b="1" baseline="0" dirty="0" smtClean="0"/>
              <a:t>65</a:t>
            </a:r>
            <a:r>
              <a:rPr lang="en-US" baseline="0" dirty="0" smtClean="0"/>
              <a:t>, and Blue: </a:t>
            </a:r>
            <a:r>
              <a:rPr lang="en-US" b="1" baseline="0" dirty="0" smtClean="0"/>
              <a:t>97</a:t>
            </a:r>
            <a:r>
              <a:rPr lang="en-US" baseline="0" dirty="0" smtClean="0"/>
              <a:t>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</a:t>
            </a:r>
          </a:p>
          <a:p>
            <a:pPr marL="703905" lvl="1" indent="-234635">
              <a:buFont typeface="Arial" pitchFamily="34" charset="0"/>
              <a:buChar char="•"/>
            </a:pPr>
            <a:r>
              <a:rPr lang="en-US" baseline="0" dirty="0" smtClean="0"/>
              <a:t>Select the last gradient stop.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Position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100%</a:t>
            </a:r>
            <a:r>
              <a:rPr lang="en-US" baseline="0" dirty="0" smtClean="0"/>
              <a:t>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, and then in the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dialog box, on the </a:t>
            </a:r>
            <a:r>
              <a:rPr lang="en-US" b="1" baseline="0" dirty="0" smtClean="0"/>
              <a:t>Custom</a:t>
            </a:r>
            <a:r>
              <a:rPr lang="en-US" baseline="0" dirty="0" smtClean="0"/>
              <a:t> tab, enter values for Red: </a:t>
            </a:r>
            <a:r>
              <a:rPr lang="en-US" b="1" baseline="0" dirty="0" smtClean="0"/>
              <a:t>91</a:t>
            </a:r>
            <a:r>
              <a:rPr lang="en-US" baseline="0" dirty="0" smtClean="0"/>
              <a:t>, Green: </a:t>
            </a:r>
            <a:r>
              <a:rPr lang="en-US" b="1" baseline="0" dirty="0" smtClean="0"/>
              <a:t>128</a:t>
            </a:r>
            <a:r>
              <a:rPr lang="en-US" baseline="0" dirty="0" smtClean="0"/>
              <a:t>, and Blue: </a:t>
            </a:r>
            <a:r>
              <a:rPr lang="en-US" b="1" baseline="0" dirty="0" smtClean="0"/>
              <a:t>169</a:t>
            </a:r>
            <a:r>
              <a:rPr lang="en-US" baseline="0" dirty="0" smtClean="0"/>
              <a:t>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 </a:t>
            </a:r>
          </a:p>
          <a:p>
            <a:pPr marL="234635" indent="-234635">
              <a:buFont typeface="+mj-lt"/>
              <a:buAutoNum type="arabicPeriod"/>
            </a:pPr>
            <a:r>
              <a:rPr lang="en-US" baseline="0" dirty="0" smtClean="0"/>
              <a:t>Also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Line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 in the left pane, and in the </a:t>
            </a:r>
            <a:r>
              <a:rPr lang="en-US" b="1" baseline="0" dirty="0" smtClean="0"/>
              <a:t>Line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 pane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line</a:t>
            </a:r>
            <a:r>
              <a:rPr lang="en-US" baseline="0" dirty="0" smtClean="0"/>
              <a:t>.</a:t>
            </a:r>
          </a:p>
          <a:p>
            <a:pPr marL="234635" indent="-234635">
              <a:buFont typeface="+mj-lt"/>
              <a:buAutoNum type="arabicPeriod"/>
            </a:pPr>
            <a:r>
              <a:rPr lang="en-US" baseline="0" dirty="0" smtClean="0"/>
              <a:t>Select the rectangle.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Clipboard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Copy</a:t>
            </a:r>
            <a:r>
              <a:rPr lang="en-US" baseline="0" dirty="0" smtClean="0"/>
              <a:t>.</a:t>
            </a:r>
          </a:p>
          <a:p>
            <a:pPr marL="234635" indent="-234635">
              <a:buFont typeface="+mj-lt"/>
              <a:buAutoNum type="arabicPeriod"/>
            </a:pPr>
            <a:r>
              <a:rPr lang="en-US" baseline="0" dirty="0" smtClean="0"/>
              <a:t>Press DELETE  to delete the rectangle on the slide.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Also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Clipboard</a:t>
            </a:r>
            <a:r>
              <a:rPr lang="en-US" baseline="0" dirty="0" smtClean="0"/>
              <a:t> group, click the arrow below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 </a:t>
            </a:r>
            <a:r>
              <a:rPr lang="en-US" b="1" baseline="0" dirty="0" smtClean="0"/>
              <a:t>Special</a:t>
            </a:r>
            <a:r>
              <a:rPr lang="en-US" baseline="0" dirty="0" smtClean="0"/>
              <a:t>.  In the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 </a:t>
            </a:r>
            <a:r>
              <a:rPr lang="en-US" b="1" baseline="0" dirty="0" smtClean="0"/>
              <a:t>Special</a:t>
            </a:r>
            <a:r>
              <a:rPr lang="en-US" baseline="0" dirty="0" smtClean="0"/>
              <a:t> dialog box, select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, and the under </a:t>
            </a:r>
            <a:r>
              <a:rPr lang="en-US" b="1" baseline="0" dirty="0" smtClean="0"/>
              <a:t>As</a:t>
            </a:r>
            <a:r>
              <a:rPr lang="en-US" baseline="0" dirty="0" smtClean="0"/>
              <a:t> select </a:t>
            </a:r>
            <a:r>
              <a:rPr lang="en-US" b="1" baseline="0" dirty="0" smtClean="0"/>
              <a:t>Picture (PNG)</a:t>
            </a:r>
            <a:r>
              <a:rPr lang="en-US" baseline="0" dirty="0" smtClean="0"/>
              <a:t>.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Select the background picture.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left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Watercolor Sponge </a:t>
            </a:r>
            <a:r>
              <a:rPr lang="en-US" baseline="0" dirty="0" smtClean="0"/>
              <a:t>(third row).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50%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Brush</a:t>
            </a:r>
            <a:r>
              <a:rPr lang="en-US" baseline="0" dirty="0" smtClean="0"/>
              <a:t>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5</a:t>
            </a:r>
            <a:r>
              <a:rPr lang="en-US" baseline="0" dirty="0" smtClean="0"/>
              <a:t>. 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Also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Corrections</a:t>
            </a:r>
            <a:r>
              <a:rPr lang="en-US" baseline="0" dirty="0" smtClean="0"/>
              <a:t> in the left pane, and in the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Corrections</a:t>
            </a:r>
            <a:r>
              <a:rPr lang="en-US" baseline="0" dirty="0" smtClean="0"/>
              <a:t> pane, under </a:t>
            </a:r>
            <a:r>
              <a:rPr lang="en-US" b="1" baseline="0" dirty="0" smtClean="0"/>
              <a:t>Brightness and Contrast</a:t>
            </a:r>
            <a:r>
              <a:rPr lang="en-US" baseline="0" dirty="0" smtClean="0"/>
              <a:t>, in the </a:t>
            </a:r>
            <a:r>
              <a:rPr lang="en-US" b="1" baseline="0" dirty="0" smtClean="0"/>
              <a:t>Contrast</a:t>
            </a:r>
            <a:r>
              <a:rPr lang="en-US" baseline="0" dirty="0" smtClean="0"/>
              <a:t> box enter </a:t>
            </a:r>
            <a:r>
              <a:rPr lang="en-US" b="1" baseline="0" dirty="0" smtClean="0"/>
              <a:t>-24%</a:t>
            </a:r>
            <a:r>
              <a:rPr lang="en-US" baseline="0" dirty="0" smtClean="0"/>
              <a:t>.  </a:t>
            </a:r>
          </a:p>
          <a:p>
            <a:pPr defTabSz="938540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FBB62-8D09-4A73-87C8-9E20DF32D02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7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86D31-4844-4AB3-927B-423A89195A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20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86D31-4844-4AB3-927B-423A89195A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06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86D31-4844-4AB3-927B-423A89195A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44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86D31-4844-4AB3-927B-423A89195A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3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Animated picture fades into focus</a:t>
            </a:r>
          </a:p>
          <a:p>
            <a:r>
              <a:rPr lang="en-US" sz="1400" dirty="0"/>
              <a:t>(Advanced)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reproduce the picture effects on this slide, do the following: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Slides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Layout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Blank</a:t>
            </a:r>
            <a:r>
              <a:rPr lang="en-US" baseline="0" dirty="0" smtClean="0"/>
              <a:t>.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Insert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Images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. </a:t>
            </a:r>
            <a:r>
              <a:rPr lang="en-US" dirty="0"/>
              <a:t>In the </a:t>
            </a:r>
            <a:r>
              <a:rPr lang="en-US" b="1" dirty="0"/>
              <a:t>Insert Picture </a:t>
            </a:r>
            <a:r>
              <a:rPr lang="en-US" dirty="0"/>
              <a:t>dialog box, select a picture and then click </a:t>
            </a:r>
            <a:r>
              <a:rPr lang="en-US" b="1" dirty="0"/>
              <a:t>Insert</a:t>
            </a:r>
            <a:r>
              <a:rPr lang="en-US" dirty="0"/>
              <a:t>.</a:t>
            </a:r>
            <a:endParaRPr lang="en-US" baseline="0" dirty="0" smtClean="0"/>
          </a:p>
          <a:p>
            <a:pPr marL="234635" indent="-234635">
              <a:buAutoNum type="arabicPeriod"/>
            </a:pPr>
            <a:r>
              <a:rPr lang="en-US" baseline="0" dirty="0" smtClean="0"/>
              <a:t>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click the </a:t>
            </a:r>
            <a:r>
              <a:rPr lang="en-US" b="1" baseline="0" dirty="0" smtClean="0"/>
              <a:t>Size and Position </a:t>
            </a:r>
            <a:r>
              <a:rPr lang="en-US" baseline="0" dirty="0" smtClean="0"/>
              <a:t>dialog box launcher</a:t>
            </a:r>
            <a:r>
              <a:rPr lang="en-US" dirty="0"/>
              <a:t>. In the </a:t>
            </a:r>
            <a:r>
              <a:rPr lang="en-US" b="1" dirty="0"/>
              <a:t>Format Picture </a:t>
            </a:r>
            <a:r>
              <a:rPr lang="en-US" dirty="0"/>
              <a:t>dialog box, resize or crop the image so that the height is set to </a:t>
            </a:r>
            <a:r>
              <a:rPr lang="en-US" b="1" dirty="0"/>
              <a:t>4”</a:t>
            </a:r>
            <a:r>
              <a:rPr lang="en-US" dirty="0"/>
              <a:t> and the width</a:t>
            </a:r>
            <a:r>
              <a:rPr lang="en-US" b="1" dirty="0"/>
              <a:t> </a:t>
            </a:r>
            <a:r>
              <a:rPr lang="en-US" dirty="0"/>
              <a:t>is set to </a:t>
            </a:r>
            <a:r>
              <a:rPr lang="en-US" b="1" dirty="0"/>
              <a:t>6”</a:t>
            </a:r>
            <a:r>
              <a:rPr lang="en-US" dirty="0"/>
              <a:t>. To crop the picture, click </a:t>
            </a:r>
            <a:r>
              <a:rPr lang="en-US" b="1" dirty="0"/>
              <a:t>Crop</a:t>
            </a:r>
            <a:r>
              <a:rPr lang="en-US" dirty="0"/>
              <a:t> in the left pane, and in the right pane, under </a:t>
            </a:r>
            <a:r>
              <a:rPr lang="en-US" b="1" dirty="0"/>
              <a:t>Crop position</a:t>
            </a:r>
            <a:r>
              <a:rPr lang="en-US" dirty="0"/>
              <a:t>, enter values into the </a:t>
            </a:r>
            <a:r>
              <a:rPr lang="en-US" b="1" dirty="0"/>
              <a:t>Height</a:t>
            </a:r>
            <a:r>
              <a:rPr lang="en-US" dirty="0"/>
              <a:t>, </a:t>
            </a:r>
            <a:r>
              <a:rPr lang="en-US" b="1" dirty="0"/>
              <a:t>Width</a:t>
            </a:r>
            <a:r>
              <a:rPr lang="en-US" dirty="0"/>
              <a:t>, </a:t>
            </a:r>
            <a:r>
              <a:rPr lang="en-US" b="1" dirty="0"/>
              <a:t>Left</a:t>
            </a:r>
            <a:r>
              <a:rPr lang="en-US" dirty="0"/>
              <a:t>, and </a:t>
            </a:r>
            <a:r>
              <a:rPr lang="en-US" b="1" dirty="0"/>
              <a:t>Top</a:t>
            </a:r>
            <a:r>
              <a:rPr lang="en-US" dirty="0"/>
              <a:t> boxes. To resize the picture, click </a:t>
            </a:r>
            <a:r>
              <a:rPr lang="en-US" b="1" dirty="0"/>
              <a:t>Size</a:t>
            </a:r>
            <a:r>
              <a:rPr lang="en-US" dirty="0"/>
              <a:t> in the left pane, and in the right pane, under </a:t>
            </a:r>
            <a:r>
              <a:rPr lang="en-US" b="1" dirty="0"/>
              <a:t>Size and rotate</a:t>
            </a:r>
            <a:r>
              <a:rPr lang="en-US" dirty="0"/>
              <a:t>, enter values into the </a:t>
            </a:r>
            <a:r>
              <a:rPr lang="en-US" b="1" dirty="0"/>
              <a:t>Height</a:t>
            </a:r>
            <a:r>
              <a:rPr lang="en-US" dirty="0"/>
              <a:t> and </a:t>
            </a:r>
            <a:r>
              <a:rPr lang="en-US" b="1" dirty="0"/>
              <a:t>Width</a:t>
            </a:r>
            <a:r>
              <a:rPr lang="en-US" dirty="0"/>
              <a:t> boxes.</a:t>
            </a:r>
            <a:r>
              <a:rPr lang="en-US" baseline="0" dirty="0" smtClean="0"/>
              <a:t>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click the button below </a:t>
            </a:r>
            <a:r>
              <a:rPr lang="en-US" b="1" baseline="0" dirty="0" smtClean="0"/>
              <a:t>Crop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Crop to Shape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Rounded</a:t>
            </a:r>
            <a:r>
              <a:rPr lang="en-US" baseline="0" dirty="0" smtClean="0"/>
              <a:t>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.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Drag yellow adjustment handle to the left to decrease the size of rounded corners. 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Arrange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, and then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to Slide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 </a:t>
            </a:r>
            <a:r>
              <a:rPr lang="en-US" b="1" baseline="0" dirty="0" smtClean="0"/>
              <a:t>Center</a:t>
            </a:r>
            <a:r>
              <a:rPr lang="en-US" baseline="0" dirty="0" smtClean="0"/>
              <a:t>. 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Middle</a:t>
            </a:r>
            <a:r>
              <a:rPr lang="en-US" baseline="0" dirty="0" smtClean="0"/>
              <a:t>.</a:t>
            </a:r>
          </a:p>
          <a:p>
            <a:pPr defTabSz="938540">
              <a:defRPr/>
            </a:pPr>
            <a:endParaRPr lang="en-US" dirty="0" smtClean="0"/>
          </a:p>
          <a:p>
            <a:pPr defTabSz="938540">
              <a:defRPr/>
            </a:pPr>
            <a:r>
              <a:rPr lang="en-US" dirty="0" smtClean="0"/>
              <a:t>To reproduce the animation</a:t>
            </a:r>
            <a:r>
              <a:rPr lang="en-US" baseline="0" dirty="0" smtClean="0"/>
              <a:t> effect on this slide, do the following: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dirty="0" smtClean="0"/>
              <a:t>Select the picture. On the </a:t>
            </a:r>
            <a:r>
              <a:rPr lang="en-US" b="1" dirty="0" smtClean="0"/>
              <a:t>Animations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Advanced</a:t>
            </a:r>
            <a:r>
              <a:rPr lang="en-US" baseline="0" dirty="0" smtClean="0"/>
              <a:t>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Add</a:t>
            </a:r>
            <a:r>
              <a:rPr lang="en-US" baseline="0" dirty="0" smtClean="0"/>
              <a:t>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Exit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Fade</a:t>
            </a:r>
            <a:r>
              <a:rPr lang="en-US" baseline="0" dirty="0" smtClean="0"/>
              <a:t>. 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Also on the </a:t>
            </a:r>
            <a:r>
              <a:rPr lang="en-US" b="1" baseline="0" dirty="0" smtClean="0"/>
              <a:t>Animations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Timing</a:t>
            </a:r>
            <a:r>
              <a:rPr lang="en-US" baseline="0" dirty="0" smtClean="0"/>
              <a:t> group, do the following:</a:t>
            </a:r>
          </a:p>
          <a:p>
            <a:pPr marL="703905" lvl="1" indent="-234635" defTabSz="938540">
              <a:buFont typeface="Arial" pitchFamily="34" charset="0"/>
              <a:buChar char="•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Start</a:t>
            </a:r>
            <a:r>
              <a:rPr lang="en-US" baseline="0" dirty="0" smtClean="0"/>
              <a:t> list, select </a:t>
            </a:r>
            <a:r>
              <a:rPr lang="en-US" b="1" baseline="0" dirty="0" smtClean="0"/>
              <a:t>After</a:t>
            </a:r>
            <a:r>
              <a:rPr lang="en-US" baseline="0" dirty="0" smtClean="0"/>
              <a:t> </a:t>
            </a:r>
            <a:r>
              <a:rPr lang="en-US" b="1" baseline="0" dirty="0" smtClean="0"/>
              <a:t>Previous</a:t>
            </a:r>
            <a:r>
              <a:rPr lang="en-US" baseline="0" dirty="0" smtClean="0"/>
              <a:t>.</a:t>
            </a:r>
          </a:p>
          <a:p>
            <a:pPr marL="703905" lvl="1" indent="-234635" defTabSz="938540">
              <a:buFont typeface="Arial" pitchFamily="34" charset="0"/>
              <a:buChar char="•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Duration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00:20</a:t>
            </a:r>
            <a:r>
              <a:rPr lang="en-US" baseline="0" dirty="0" smtClean="0"/>
              <a:t>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</a:t>
            </a:r>
            <a:r>
              <a:rPr lang="en-US" dirty="0"/>
              <a:t> group, click the arrow to the right of </a:t>
            </a:r>
            <a:r>
              <a:rPr lang="en-US" b="1" dirty="0"/>
              <a:t>Copy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 Repeat this process five times until there are six duplicate pictures.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Animations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Advanced</a:t>
            </a:r>
            <a:r>
              <a:rPr lang="en-US" baseline="0" dirty="0" smtClean="0"/>
              <a:t>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, select the first animation effect (fade exit) and press DELETE.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Also in the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, reverse the order of the animations by selecting each animation in the list and clicking the arrows next to </a:t>
            </a:r>
            <a:r>
              <a:rPr lang="en-US" b="1" baseline="0" dirty="0" smtClean="0"/>
              <a:t>Re-Order</a:t>
            </a:r>
            <a:r>
              <a:rPr lang="en-US" b="0" baseline="0" dirty="0" smtClean="0"/>
              <a:t>.</a:t>
            </a:r>
            <a:endParaRPr lang="en-US" b="1" baseline="0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Editing</a:t>
            </a:r>
            <a:r>
              <a:rPr lang="en-US" baseline="0" dirty="0" smtClean="0"/>
              <a:t> group, click the arrow next to </a:t>
            </a:r>
            <a:r>
              <a:rPr lang="en-US" b="1" baseline="0" dirty="0" smtClean="0"/>
              <a:t>Select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Selection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first (top)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100%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second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80%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third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60%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fourth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40%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fifth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20%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sixth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, and click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Glow and Soft Edges </a:t>
            </a:r>
            <a:r>
              <a:rPr lang="en-US" baseline="0" dirty="0" smtClean="0"/>
              <a:t>in the left pane, and in the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 </a:t>
            </a:r>
            <a:r>
              <a:rPr lang="en-US" b="1" baseline="0" dirty="0" smtClean="0"/>
              <a:t>and Soft Edges </a:t>
            </a:r>
            <a:r>
              <a:rPr lang="en-US" baseline="0" dirty="0" smtClean="0"/>
              <a:t>pane, under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,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dirty="0"/>
              <a:t>, and then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79</a:t>
            </a:r>
            <a:r>
              <a:rPr lang="en-US" dirty="0"/>
              <a:t>, Green: </a:t>
            </a:r>
            <a:r>
              <a:rPr lang="en-US" b="1" dirty="0"/>
              <a:t>129</a:t>
            </a:r>
            <a:r>
              <a:rPr lang="en-US" dirty="0"/>
              <a:t>, and Blue: </a:t>
            </a:r>
            <a:r>
              <a:rPr lang="en-US" b="1" dirty="0"/>
              <a:t>189</a:t>
            </a:r>
            <a:r>
              <a:rPr lang="en-US" dirty="0"/>
              <a:t>.</a:t>
            </a:r>
          </a:p>
          <a:p>
            <a:pPr marL="703905" lvl="1" indent="-234635">
              <a:buAutoNum type="arabicPeriod"/>
            </a:pPr>
            <a:r>
              <a:rPr lang="en-US" dirty="0"/>
              <a:t>In the </a:t>
            </a:r>
            <a:r>
              <a:rPr lang="en-US" b="1" dirty="0"/>
              <a:t>Size</a:t>
            </a:r>
            <a:r>
              <a:rPr lang="en-US" dirty="0"/>
              <a:t> box, enter </a:t>
            </a:r>
            <a:r>
              <a:rPr lang="en-US" b="1" dirty="0"/>
              <a:t>18 pt</a:t>
            </a:r>
            <a:r>
              <a:rPr lang="en-US" dirty="0"/>
              <a:t>.</a:t>
            </a:r>
          </a:p>
          <a:p>
            <a:pPr marL="703905" lvl="1" indent="-234635">
              <a:buAutoNum type="arabicPeriod"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60%</a:t>
            </a:r>
            <a:r>
              <a:rPr lang="en-US" dirty="0"/>
              <a:t>.</a:t>
            </a:r>
          </a:p>
          <a:p>
            <a:pPr marL="234635" indent="-234635">
              <a:buAutoNum type="arabicPeriod"/>
            </a:pP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Editing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All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34635" indent="-234635">
              <a:buAutoNum type="arabicPeriod"/>
            </a:pP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on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 smtClean="0"/>
              <a:t>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Arrange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, and then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Selected Objects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 </a:t>
            </a:r>
            <a:r>
              <a:rPr lang="en-US" b="1" baseline="0" dirty="0" smtClean="0"/>
              <a:t>Center</a:t>
            </a:r>
            <a:r>
              <a:rPr lang="en-US" baseline="0" dirty="0" smtClean="0"/>
              <a:t>. 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Middle</a:t>
            </a:r>
            <a:r>
              <a:rPr lang="en-US" baseline="0" dirty="0" smtClean="0"/>
              <a:t>.</a:t>
            </a:r>
          </a:p>
          <a:p>
            <a:pPr marL="234635" indent="-234635">
              <a:buAutoNum type="arabicPeriod"/>
            </a:pPr>
            <a:endParaRPr lang="en-US" dirty="0" smtClean="0"/>
          </a:p>
          <a:p>
            <a:pPr defTabSz="938540">
              <a:defRPr/>
            </a:pPr>
            <a:endParaRPr lang="en-US" dirty="0" smtClean="0"/>
          </a:p>
          <a:p>
            <a:pPr defTabSz="938540"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34635" indent="-234635">
              <a:buAutoNum type="arabicPeriod"/>
            </a:pPr>
            <a:r>
              <a:rPr lang="en-US" dirty="0" smtClean="0"/>
              <a:t>On</a:t>
            </a:r>
            <a:r>
              <a:rPr lang="en-US" baseline="0" dirty="0" smtClean="0"/>
              <a:t>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Shapes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.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slide, drag to draw a rectangle.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7.5”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10”</a:t>
            </a:r>
            <a:r>
              <a:rPr lang="en-US" baseline="0" dirty="0" smtClean="0"/>
              <a:t> into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34635" indent="-234635">
              <a:buAutoNum type="arabicPeriod"/>
            </a:pPr>
            <a:r>
              <a:rPr lang="en-US" dirty="0" smtClean="0"/>
              <a:t>Also under </a:t>
            </a:r>
            <a:r>
              <a:rPr lang="en-US" b="1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Gradients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Gradients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 in the right pane, in the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 pane, click </a:t>
            </a:r>
            <a:r>
              <a:rPr lang="en-US" b="1" baseline="0" dirty="0" smtClean="0"/>
              <a:t>Gradient</a:t>
            </a:r>
            <a:r>
              <a:rPr lang="en-US" baseline="0" dirty="0" smtClean="0"/>
              <a:t>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, and then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Type</a:t>
            </a:r>
            <a:r>
              <a:rPr lang="en-US" baseline="0" dirty="0" smtClean="0"/>
              <a:t> list, select </a:t>
            </a:r>
            <a:r>
              <a:rPr lang="en-US" b="1" baseline="0" dirty="0" smtClean="0"/>
              <a:t>Linear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Angle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90°</a:t>
            </a:r>
            <a:r>
              <a:rPr lang="en-US" baseline="0" dirty="0" smtClean="0"/>
              <a:t>. </a:t>
            </a:r>
          </a:p>
          <a:p>
            <a:pPr marL="703905" lvl="1" indent="-234635">
              <a:buAutoNum type="arabicPeriod"/>
            </a:pPr>
            <a:r>
              <a:rPr lang="en-US" dirty="0"/>
              <a:t>Under </a:t>
            </a:r>
            <a:r>
              <a:rPr lang="en-US" b="1" dirty="0"/>
              <a:t>Gradient stops</a:t>
            </a:r>
            <a:r>
              <a:rPr lang="en-US" dirty="0"/>
              <a:t>, click </a:t>
            </a:r>
            <a:r>
              <a:rPr lang="en-US" b="1" dirty="0"/>
              <a:t>Add gradient stops</a:t>
            </a:r>
            <a:r>
              <a:rPr lang="en-US" dirty="0"/>
              <a:t> or </a:t>
            </a:r>
            <a:r>
              <a:rPr lang="en-US" b="1" dirty="0"/>
              <a:t>Remove gradient stops</a:t>
            </a:r>
            <a:r>
              <a:rPr lang="en-US" dirty="0"/>
              <a:t> until three stops appear in the slider.</a:t>
            </a:r>
          </a:p>
          <a:p>
            <a:pPr marL="234635" indent="-234635">
              <a:buAutoNum type="arabicPeriod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stops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703905" lvl="1" indent="-234635">
              <a:buFont typeface="Arial" pitchFamily="34" charset="0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gradient stop.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Theme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Black, Text 1</a:t>
            </a:r>
            <a:r>
              <a:rPr lang="en-US" baseline="0" dirty="0" smtClean="0"/>
              <a:t>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 </a:t>
            </a:r>
          </a:p>
          <a:p>
            <a:pPr marL="703905" lvl="1" indent="-234635">
              <a:buFont typeface="Arial" pitchFamily="34" charset="0"/>
              <a:buChar char="•"/>
            </a:pPr>
            <a:r>
              <a:rPr lang="en-US" baseline="0" dirty="0" smtClean="0"/>
              <a:t>Select the next gradient stop.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Position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50</a:t>
            </a:r>
            <a:r>
              <a:rPr lang="en-US" baseline="0" dirty="0" smtClean="0"/>
              <a:t>%.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, and then in the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dialog box, on the </a:t>
            </a:r>
            <a:r>
              <a:rPr lang="en-US" b="1" baseline="0" dirty="0" smtClean="0"/>
              <a:t>Custom</a:t>
            </a:r>
            <a:r>
              <a:rPr lang="en-US" baseline="0" dirty="0" smtClean="0"/>
              <a:t> tab, enter values for Red: </a:t>
            </a:r>
            <a:r>
              <a:rPr lang="en-US" b="1" baseline="0" dirty="0" smtClean="0"/>
              <a:t>45</a:t>
            </a:r>
            <a:r>
              <a:rPr lang="en-US" baseline="0" dirty="0" smtClean="0"/>
              <a:t>, Green: </a:t>
            </a:r>
            <a:r>
              <a:rPr lang="en-US" b="1" baseline="0" dirty="0" smtClean="0"/>
              <a:t>65</a:t>
            </a:r>
            <a:r>
              <a:rPr lang="en-US" baseline="0" dirty="0" smtClean="0"/>
              <a:t>, and Blue: </a:t>
            </a:r>
            <a:r>
              <a:rPr lang="en-US" b="1" baseline="0" dirty="0" smtClean="0"/>
              <a:t>97</a:t>
            </a:r>
            <a:r>
              <a:rPr lang="en-US" baseline="0" dirty="0" smtClean="0"/>
              <a:t>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</a:t>
            </a:r>
          </a:p>
          <a:p>
            <a:pPr marL="703905" lvl="1" indent="-234635">
              <a:buFont typeface="Arial" pitchFamily="34" charset="0"/>
              <a:buChar char="•"/>
            </a:pPr>
            <a:r>
              <a:rPr lang="en-US" baseline="0" dirty="0" smtClean="0"/>
              <a:t>Select the last gradient stop.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Position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100%</a:t>
            </a:r>
            <a:r>
              <a:rPr lang="en-US" baseline="0" dirty="0" smtClean="0"/>
              <a:t>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, and then in the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dialog box, on the </a:t>
            </a:r>
            <a:r>
              <a:rPr lang="en-US" b="1" baseline="0" dirty="0" smtClean="0"/>
              <a:t>Custom</a:t>
            </a:r>
            <a:r>
              <a:rPr lang="en-US" baseline="0" dirty="0" smtClean="0"/>
              <a:t> tab, enter values for Red: </a:t>
            </a:r>
            <a:r>
              <a:rPr lang="en-US" b="1" baseline="0" dirty="0" smtClean="0"/>
              <a:t>91</a:t>
            </a:r>
            <a:r>
              <a:rPr lang="en-US" baseline="0" dirty="0" smtClean="0"/>
              <a:t>, Green: </a:t>
            </a:r>
            <a:r>
              <a:rPr lang="en-US" b="1" baseline="0" dirty="0" smtClean="0"/>
              <a:t>128</a:t>
            </a:r>
            <a:r>
              <a:rPr lang="en-US" baseline="0" dirty="0" smtClean="0"/>
              <a:t>, and Blue: </a:t>
            </a:r>
            <a:r>
              <a:rPr lang="en-US" b="1" baseline="0" dirty="0" smtClean="0"/>
              <a:t>169</a:t>
            </a:r>
            <a:r>
              <a:rPr lang="en-US" baseline="0" dirty="0" smtClean="0"/>
              <a:t>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 </a:t>
            </a:r>
          </a:p>
          <a:p>
            <a:pPr marL="234635" indent="-234635">
              <a:buFont typeface="+mj-lt"/>
              <a:buAutoNum type="arabicPeriod"/>
            </a:pPr>
            <a:r>
              <a:rPr lang="en-US" baseline="0" dirty="0" smtClean="0"/>
              <a:t>Also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Line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 in the left pane, and in the </a:t>
            </a:r>
            <a:r>
              <a:rPr lang="en-US" b="1" baseline="0" dirty="0" smtClean="0"/>
              <a:t>Line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 pane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line</a:t>
            </a:r>
            <a:r>
              <a:rPr lang="en-US" baseline="0" dirty="0" smtClean="0"/>
              <a:t>.</a:t>
            </a:r>
          </a:p>
          <a:p>
            <a:pPr marL="234635" indent="-234635">
              <a:buFont typeface="+mj-lt"/>
              <a:buAutoNum type="arabicPeriod"/>
            </a:pPr>
            <a:r>
              <a:rPr lang="en-US" baseline="0" dirty="0" smtClean="0"/>
              <a:t>Select the rectangle.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Clipboard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Copy</a:t>
            </a:r>
            <a:r>
              <a:rPr lang="en-US" baseline="0" dirty="0" smtClean="0"/>
              <a:t>.</a:t>
            </a:r>
          </a:p>
          <a:p>
            <a:pPr marL="234635" indent="-234635">
              <a:buFont typeface="+mj-lt"/>
              <a:buAutoNum type="arabicPeriod"/>
            </a:pPr>
            <a:r>
              <a:rPr lang="en-US" baseline="0" dirty="0" smtClean="0"/>
              <a:t>Press DELETE  to delete the rectangle on the slide.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Also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Clipboard</a:t>
            </a:r>
            <a:r>
              <a:rPr lang="en-US" baseline="0" dirty="0" smtClean="0"/>
              <a:t> group, click the arrow below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 </a:t>
            </a:r>
            <a:r>
              <a:rPr lang="en-US" b="1" baseline="0" dirty="0" smtClean="0"/>
              <a:t>Special</a:t>
            </a:r>
            <a:r>
              <a:rPr lang="en-US" baseline="0" dirty="0" smtClean="0"/>
              <a:t>.  In the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 </a:t>
            </a:r>
            <a:r>
              <a:rPr lang="en-US" b="1" baseline="0" dirty="0" smtClean="0"/>
              <a:t>Special</a:t>
            </a:r>
            <a:r>
              <a:rPr lang="en-US" baseline="0" dirty="0" smtClean="0"/>
              <a:t> dialog box, select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, and the under </a:t>
            </a:r>
            <a:r>
              <a:rPr lang="en-US" b="1" baseline="0" dirty="0" smtClean="0"/>
              <a:t>As</a:t>
            </a:r>
            <a:r>
              <a:rPr lang="en-US" baseline="0" dirty="0" smtClean="0"/>
              <a:t> select </a:t>
            </a:r>
            <a:r>
              <a:rPr lang="en-US" b="1" baseline="0" dirty="0" smtClean="0"/>
              <a:t>Picture (PNG)</a:t>
            </a:r>
            <a:r>
              <a:rPr lang="en-US" baseline="0" dirty="0" smtClean="0"/>
              <a:t>.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Select the background picture.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left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Watercolor Sponge </a:t>
            </a:r>
            <a:r>
              <a:rPr lang="en-US" baseline="0" dirty="0" smtClean="0"/>
              <a:t>(third row).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50%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Brush</a:t>
            </a:r>
            <a:r>
              <a:rPr lang="en-US" baseline="0" dirty="0" smtClean="0"/>
              <a:t>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5</a:t>
            </a:r>
            <a:r>
              <a:rPr lang="en-US" baseline="0" dirty="0" smtClean="0"/>
              <a:t>. 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Also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Corrections</a:t>
            </a:r>
            <a:r>
              <a:rPr lang="en-US" baseline="0" dirty="0" smtClean="0"/>
              <a:t> in the left pane, and in the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Corrections</a:t>
            </a:r>
            <a:r>
              <a:rPr lang="en-US" baseline="0" dirty="0" smtClean="0"/>
              <a:t> pane, under </a:t>
            </a:r>
            <a:r>
              <a:rPr lang="en-US" b="1" baseline="0" dirty="0" smtClean="0"/>
              <a:t>Brightness and Contrast</a:t>
            </a:r>
            <a:r>
              <a:rPr lang="en-US" baseline="0" dirty="0" smtClean="0"/>
              <a:t>, in the </a:t>
            </a:r>
            <a:r>
              <a:rPr lang="en-US" b="1" baseline="0" dirty="0" smtClean="0"/>
              <a:t>Contrast</a:t>
            </a:r>
            <a:r>
              <a:rPr lang="en-US" baseline="0" dirty="0" smtClean="0"/>
              <a:t> box enter </a:t>
            </a:r>
            <a:r>
              <a:rPr lang="en-US" b="1" baseline="0" dirty="0" smtClean="0"/>
              <a:t>-24%</a:t>
            </a:r>
            <a:r>
              <a:rPr lang="en-US" baseline="0" dirty="0" smtClean="0"/>
              <a:t>.  </a:t>
            </a:r>
          </a:p>
          <a:p>
            <a:pPr defTabSz="938540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FBB62-8D09-4A73-87C8-9E20DF32D0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86D31-4844-4AB3-927B-423A89195A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52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86D31-4844-4AB3-927B-423A89195A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7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86D31-4844-4AB3-927B-423A89195A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7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Animated picture fades into focus</a:t>
            </a:r>
          </a:p>
          <a:p>
            <a:r>
              <a:rPr lang="en-US" sz="1400" dirty="0"/>
              <a:t>(Advanced)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reproduce the picture effects on this slide, do the following: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Slides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Layout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Blank</a:t>
            </a:r>
            <a:r>
              <a:rPr lang="en-US" baseline="0" dirty="0" smtClean="0"/>
              <a:t>.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Insert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Images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. </a:t>
            </a:r>
            <a:r>
              <a:rPr lang="en-US" dirty="0"/>
              <a:t>In the </a:t>
            </a:r>
            <a:r>
              <a:rPr lang="en-US" b="1" dirty="0"/>
              <a:t>Insert Picture </a:t>
            </a:r>
            <a:r>
              <a:rPr lang="en-US" dirty="0"/>
              <a:t>dialog box, select a picture and then click </a:t>
            </a:r>
            <a:r>
              <a:rPr lang="en-US" b="1" dirty="0"/>
              <a:t>Insert</a:t>
            </a:r>
            <a:r>
              <a:rPr lang="en-US" dirty="0"/>
              <a:t>.</a:t>
            </a:r>
            <a:endParaRPr lang="en-US" baseline="0" dirty="0" smtClean="0"/>
          </a:p>
          <a:p>
            <a:pPr marL="234635" indent="-234635">
              <a:buAutoNum type="arabicPeriod"/>
            </a:pPr>
            <a:r>
              <a:rPr lang="en-US" baseline="0" dirty="0" smtClean="0"/>
              <a:t>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click the </a:t>
            </a:r>
            <a:r>
              <a:rPr lang="en-US" b="1" baseline="0" dirty="0" smtClean="0"/>
              <a:t>Size and Position </a:t>
            </a:r>
            <a:r>
              <a:rPr lang="en-US" baseline="0" dirty="0" smtClean="0"/>
              <a:t>dialog box launcher</a:t>
            </a:r>
            <a:r>
              <a:rPr lang="en-US" dirty="0"/>
              <a:t>. In the </a:t>
            </a:r>
            <a:r>
              <a:rPr lang="en-US" b="1" dirty="0"/>
              <a:t>Format Picture </a:t>
            </a:r>
            <a:r>
              <a:rPr lang="en-US" dirty="0"/>
              <a:t>dialog box, resize or crop the image so that the height is set to </a:t>
            </a:r>
            <a:r>
              <a:rPr lang="en-US" b="1" dirty="0"/>
              <a:t>4”</a:t>
            </a:r>
            <a:r>
              <a:rPr lang="en-US" dirty="0"/>
              <a:t> and the width</a:t>
            </a:r>
            <a:r>
              <a:rPr lang="en-US" b="1" dirty="0"/>
              <a:t> </a:t>
            </a:r>
            <a:r>
              <a:rPr lang="en-US" dirty="0"/>
              <a:t>is set to </a:t>
            </a:r>
            <a:r>
              <a:rPr lang="en-US" b="1" dirty="0"/>
              <a:t>6”</a:t>
            </a:r>
            <a:r>
              <a:rPr lang="en-US" dirty="0"/>
              <a:t>. To crop the picture, click </a:t>
            </a:r>
            <a:r>
              <a:rPr lang="en-US" b="1" dirty="0"/>
              <a:t>Crop</a:t>
            </a:r>
            <a:r>
              <a:rPr lang="en-US" dirty="0"/>
              <a:t> in the left pane, and in the right pane, under </a:t>
            </a:r>
            <a:r>
              <a:rPr lang="en-US" b="1" dirty="0"/>
              <a:t>Crop position</a:t>
            </a:r>
            <a:r>
              <a:rPr lang="en-US" dirty="0"/>
              <a:t>, enter values into the </a:t>
            </a:r>
            <a:r>
              <a:rPr lang="en-US" b="1" dirty="0"/>
              <a:t>Height</a:t>
            </a:r>
            <a:r>
              <a:rPr lang="en-US" dirty="0"/>
              <a:t>, </a:t>
            </a:r>
            <a:r>
              <a:rPr lang="en-US" b="1" dirty="0"/>
              <a:t>Width</a:t>
            </a:r>
            <a:r>
              <a:rPr lang="en-US" dirty="0"/>
              <a:t>, </a:t>
            </a:r>
            <a:r>
              <a:rPr lang="en-US" b="1" dirty="0"/>
              <a:t>Left</a:t>
            </a:r>
            <a:r>
              <a:rPr lang="en-US" dirty="0"/>
              <a:t>, and </a:t>
            </a:r>
            <a:r>
              <a:rPr lang="en-US" b="1" dirty="0"/>
              <a:t>Top</a:t>
            </a:r>
            <a:r>
              <a:rPr lang="en-US" dirty="0"/>
              <a:t> boxes. To resize the picture, click </a:t>
            </a:r>
            <a:r>
              <a:rPr lang="en-US" b="1" dirty="0"/>
              <a:t>Size</a:t>
            </a:r>
            <a:r>
              <a:rPr lang="en-US" dirty="0"/>
              <a:t> in the left pane, and in the right pane, under </a:t>
            </a:r>
            <a:r>
              <a:rPr lang="en-US" b="1" dirty="0"/>
              <a:t>Size and rotate</a:t>
            </a:r>
            <a:r>
              <a:rPr lang="en-US" dirty="0"/>
              <a:t>, enter values into the </a:t>
            </a:r>
            <a:r>
              <a:rPr lang="en-US" b="1" dirty="0"/>
              <a:t>Height</a:t>
            </a:r>
            <a:r>
              <a:rPr lang="en-US" dirty="0"/>
              <a:t> and </a:t>
            </a:r>
            <a:r>
              <a:rPr lang="en-US" b="1" dirty="0"/>
              <a:t>Width</a:t>
            </a:r>
            <a:r>
              <a:rPr lang="en-US" dirty="0"/>
              <a:t> boxes.</a:t>
            </a:r>
            <a:r>
              <a:rPr lang="en-US" baseline="0" dirty="0" smtClean="0"/>
              <a:t>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Also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click the button below </a:t>
            </a:r>
            <a:r>
              <a:rPr lang="en-US" b="1" baseline="0" dirty="0" smtClean="0"/>
              <a:t>Crop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Crop to Shape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Rounded</a:t>
            </a:r>
            <a:r>
              <a:rPr lang="en-US" baseline="0" dirty="0" smtClean="0"/>
              <a:t>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.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Drag yellow adjustment handle to the left to decrease the size of rounded corners. 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Arrange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, and then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to Slide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 </a:t>
            </a:r>
            <a:r>
              <a:rPr lang="en-US" b="1" baseline="0" dirty="0" smtClean="0"/>
              <a:t>Center</a:t>
            </a:r>
            <a:r>
              <a:rPr lang="en-US" baseline="0" dirty="0" smtClean="0"/>
              <a:t>. 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Middle</a:t>
            </a:r>
            <a:r>
              <a:rPr lang="en-US" baseline="0" dirty="0" smtClean="0"/>
              <a:t>.</a:t>
            </a:r>
          </a:p>
          <a:p>
            <a:pPr defTabSz="938540">
              <a:defRPr/>
            </a:pPr>
            <a:endParaRPr lang="en-US" dirty="0" smtClean="0"/>
          </a:p>
          <a:p>
            <a:pPr defTabSz="938540">
              <a:defRPr/>
            </a:pPr>
            <a:r>
              <a:rPr lang="en-US" dirty="0" smtClean="0"/>
              <a:t>To reproduce the animation</a:t>
            </a:r>
            <a:r>
              <a:rPr lang="en-US" baseline="0" dirty="0" smtClean="0"/>
              <a:t> effect on this slide, do the following: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dirty="0" smtClean="0"/>
              <a:t>Select the picture. On the </a:t>
            </a:r>
            <a:r>
              <a:rPr lang="en-US" b="1" dirty="0" smtClean="0"/>
              <a:t>Animations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Advanced</a:t>
            </a:r>
            <a:r>
              <a:rPr lang="en-US" baseline="0" dirty="0" smtClean="0"/>
              <a:t>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Add</a:t>
            </a:r>
            <a:r>
              <a:rPr lang="en-US" baseline="0" dirty="0" smtClean="0"/>
              <a:t>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Exit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Fade</a:t>
            </a:r>
            <a:r>
              <a:rPr lang="en-US" baseline="0" dirty="0" smtClean="0"/>
              <a:t>. 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Also on the </a:t>
            </a:r>
            <a:r>
              <a:rPr lang="en-US" b="1" baseline="0" dirty="0" smtClean="0"/>
              <a:t>Animations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Timing</a:t>
            </a:r>
            <a:r>
              <a:rPr lang="en-US" baseline="0" dirty="0" smtClean="0"/>
              <a:t> group, do the following:</a:t>
            </a:r>
          </a:p>
          <a:p>
            <a:pPr marL="703905" lvl="1" indent="-234635" defTabSz="938540">
              <a:buFont typeface="Arial" pitchFamily="34" charset="0"/>
              <a:buChar char="•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Start</a:t>
            </a:r>
            <a:r>
              <a:rPr lang="en-US" baseline="0" dirty="0" smtClean="0"/>
              <a:t> list, select </a:t>
            </a:r>
            <a:r>
              <a:rPr lang="en-US" b="1" baseline="0" dirty="0" smtClean="0"/>
              <a:t>After</a:t>
            </a:r>
            <a:r>
              <a:rPr lang="en-US" baseline="0" dirty="0" smtClean="0"/>
              <a:t> </a:t>
            </a:r>
            <a:r>
              <a:rPr lang="en-US" b="1" baseline="0" dirty="0" smtClean="0"/>
              <a:t>Previous</a:t>
            </a:r>
            <a:r>
              <a:rPr lang="en-US" baseline="0" dirty="0" smtClean="0"/>
              <a:t>.</a:t>
            </a:r>
          </a:p>
          <a:p>
            <a:pPr marL="703905" lvl="1" indent="-234635" defTabSz="938540">
              <a:buFont typeface="Arial" pitchFamily="34" charset="0"/>
              <a:buChar char="•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Duration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00:20</a:t>
            </a:r>
            <a:r>
              <a:rPr lang="en-US" baseline="0" dirty="0" smtClean="0"/>
              <a:t>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</a:t>
            </a:r>
            <a:r>
              <a:rPr lang="en-US" dirty="0"/>
              <a:t> group, click the arrow to the right of </a:t>
            </a:r>
            <a:r>
              <a:rPr lang="en-US" b="1" dirty="0"/>
              <a:t>Copy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 Repeat this process five times until there are six duplicate pictures.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Animations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Advanced</a:t>
            </a:r>
            <a:r>
              <a:rPr lang="en-US" baseline="0" dirty="0" smtClean="0"/>
              <a:t>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, select the first animation effect (fade exit) and press DELETE.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Also in the </a:t>
            </a:r>
            <a:r>
              <a:rPr lang="en-US" b="1" baseline="0" dirty="0" smtClean="0"/>
              <a:t>Animation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, reverse the order of the animations by selecting each animation in the list and clicking the arrows next to </a:t>
            </a:r>
            <a:r>
              <a:rPr lang="en-US" b="1" baseline="0" dirty="0" smtClean="0"/>
              <a:t>Re-Order</a:t>
            </a:r>
            <a:r>
              <a:rPr lang="en-US" b="0" baseline="0" dirty="0" smtClean="0"/>
              <a:t>.</a:t>
            </a:r>
            <a:endParaRPr lang="en-US" b="1" baseline="0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Editing</a:t>
            </a:r>
            <a:r>
              <a:rPr lang="en-US" baseline="0" dirty="0" smtClean="0"/>
              <a:t> group, click the arrow next to </a:t>
            </a:r>
            <a:r>
              <a:rPr lang="en-US" b="1" baseline="0" dirty="0" smtClean="0"/>
              <a:t>Select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Selection</a:t>
            </a:r>
            <a:r>
              <a:rPr lang="en-US" baseline="0" dirty="0" smtClean="0"/>
              <a:t> </a:t>
            </a:r>
            <a:r>
              <a:rPr lang="en-US" b="1" baseline="0" dirty="0" smtClean="0"/>
              <a:t>Pane</a:t>
            </a:r>
            <a:r>
              <a:rPr lang="en-US" baseline="0" dirty="0" smtClean="0"/>
              <a:t>.</a:t>
            </a:r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first (top)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100%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second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80%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third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60%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fourth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40%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fifth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right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Blur</a:t>
            </a:r>
            <a:r>
              <a:rPr lang="en-US" baseline="0" dirty="0" smtClean="0"/>
              <a:t> (second row).</a:t>
            </a:r>
          </a:p>
          <a:p>
            <a:pPr marL="703905" lvl="1" indent="-234635" defTabSz="938540">
              <a:buFontTx/>
              <a:buAutoNum type="arabicPeriod"/>
              <a:defRPr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Radius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20%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34635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Selection and Visibility </a:t>
            </a:r>
            <a:r>
              <a:rPr lang="en-US" baseline="0" dirty="0" smtClean="0"/>
              <a:t>pane, select the sixth object.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, and click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Glow and Soft Edges </a:t>
            </a:r>
            <a:r>
              <a:rPr lang="en-US" baseline="0" dirty="0" smtClean="0"/>
              <a:t>in the left pane, and in the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 </a:t>
            </a:r>
            <a:r>
              <a:rPr lang="en-US" b="1" baseline="0" dirty="0" smtClean="0"/>
              <a:t>and Soft Edges </a:t>
            </a:r>
            <a:r>
              <a:rPr lang="en-US" baseline="0" dirty="0" smtClean="0"/>
              <a:t>pane, under </a:t>
            </a:r>
            <a:r>
              <a:rPr lang="en-US" b="1" baseline="0" dirty="0" smtClean="0"/>
              <a:t>Glow</a:t>
            </a:r>
            <a:r>
              <a:rPr lang="en-US" baseline="0" dirty="0" smtClean="0"/>
              <a:t>,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dirty="0"/>
              <a:t>, and then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79</a:t>
            </a:r>
            <a:r>
              <a:rPr lang="en-US" dirty="0"/>
              <a:t>, Green: </a:t>
            </a:r>
            <a:r>
              <a:rPr lang="en-US" b="1" dirty="0"/>
              <a:t>129</a:t>
            </a:r>
            <a:r>
              <a:rPr lang="en-US" dirty="0"/>
              <a:t>, and Blue: </a:t>
            </a:r>
            <a:r>
              <a:rPr lang="en-US" b="1" dirty="0"/>
              <a:t>189</a:t>
            </a:r>
            <a:r>
              <a:rPr lang="en-US" dirty="0"/>
              <a:t>.</a:t>
            </a:r>
          </a:p>
          <a:p>
            <a:pPr marL="703905" lvl="1" indent="-234635">
              <a:buAutoNum type="arabicPeriod"/>
            </a:pPr>
            <a:r>
              <a:rPr lang="en-US" dirty="0"/>
              <a:t>In the </a:t>
            </a:r>
            <a:r>
              <a:rPr lang="en-US" b="1" dirty="0"/>
              <a:t>Size</a:t>
            </a:r>
            <a:r>
              <a:rPr lang="en-US" dirty="0"/>
              <a:t> box, enter </a:t>
            </a:r>
            <a:r>
              <a:rPr lang="en-US" b="1" dirty="0"/>
              <a:t>18 pt</a:t>
            </a:r>
            <a:r>
              <a:rPr lang="en-US" dirty="0"/>
              <a:t>.</a:t>
            </a:r>
          </a:p>
          <a:p>
            <a:pPr marL="703905" lvl="1" indent="-234635">
              <a:buAutoNum type="arabicPeriod"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60%</a:t>
            </a:r>
            <a:r>
              <a:rPr lang="en-US" dirty="0"/>
              <a:t>.</a:t>
            </a:r>
          </a:p>
          <a:p>
            <a:pPr marL="234635" indent="-234635">
              <a:buAutoNum type="arabicPeriod"/>
            </a:pP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Editing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All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34635" indent="-234635">
              <a:buAutoNum type="arabicPeriod"/>
            </a:pP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on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</a:t>
            </a:r>
            <a:r>
              <a:rPr lang="en-US" baseline="0" dirty="0" smtClean="0"/>
              <a:t>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Arrange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, and then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Selected Objects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</a:t>
            </a:r>
            <a:r>
              <a:rPr lang="en-US" baseline="0" dirty="0" smtClean="0"/>
              <a:t> </a:t>
            </a:r>
            <a:r>
              <a:rPr lang="en-US" b="1" baseline="0" dirty="0" smtClean="0"/>
              <a:t>Center</a:t>
            </a:r>
            <a:r>
              <a:rPr lang="en-US" baseline="0" dirty="0" smtClean="0"/>
              <a:t>. 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</a:t>
            </a:r>
            <a:r>
              <a:rPr lang="en-US" b="1" baseline="0" dirty="0" smtClean="0"/>
              <a:t>Align Middle</a:t>
            </a:r>
            <a:r>
              <a:rPr lang="en-US" baseline="0" dirty="0" smtClean="0"/>
              <a:t>.</a:t>
            </a:r>
          </a:p>
          <a:p>
            <a:pPr marL="234635" indent="-234635">
              <a:buAutoNum type="arabicPeriod"/>
            </a:pPr>
            <a:endParaRPr lang="en-US" dirty="0" smtClean="0"/>
          </a:p>
          <a:p>
            <a:pPr defTabSz="938540">
              <a:defRPr/>
            </a:pPr>
            <a:endParaRPr lang="en-US" dirty="0" smtClean="0"/>
          </a:p>
          <a:p>
            <a:pPr defTabSz="938540"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34635" indent="-234635">
              <a:buAutoNum type="arabicPeriod"/>
            </a:pPr>
            <a:r>
              <a:rPr lang="en-US" dirty="0" smtClean="0"/>
              <a:t>On</a:t>
            </a:r>
            <a:r>
              <a:rPr lang="en-US" baseline="0" dirty="0" smtClean="0"/>
              <a:t>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Shapes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Rectangles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Rectangle</a:t>
            </a:r>
            <a:r>
              <a:rPr lang="en-US" baseline="0" dirty="0" smtClean="0"/>
              <a:t>.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On the slide, drag to draw a rectangle.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Select the rectangle. Under </a:t>
            </a:r>
            <a:r>
              <a:rPr lang="en-US" b="1" baseline="0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group, enter </a:t>
            </a:r>
            <a:r>
              <a:rPr lang="en-US" b="1" baseline="0" dirty="0" smtClean="0"/>
              <a:t>7.5” </a:t>
            </a:r>
            <a:r>
              <a:rPr lang="en-US" baseline="0" dirty="0" smtClean="0"/>
              <a:t>into the </a:t>
            </a:r>
            <a:r>
              <a:rPr lang="en-US" b="1" baseline="0" dirty="0" smtClean="0"/>
              <a:t>Height</a:t>
            </a:r>
            <a:r>
              <a:rPr lang="en-US" baseline="0" dirty="0" smtClean="0"/>
              <a:t> box and </a:t>
            </a:r>
            <a:r>
              <a:rPr lang="en-US" b="1" baseline="0" dirty="0" smtClean="0"/>
              <a:t>10”</a:t>
            </a:r>
            <a:r>
              <a:rPr lang="en-US" baseline="0" dirty="0" smtClean="0"/>
              <a:t> into the </a:t>
            </a:r>
            <a:r>
              <a:rPr lang="en-US" b="1" baseline="0" dirty="0" smtClean="0"/>
              <a:t>Width</a:t>
            </a:r>
            <a:r>
              <a:rPr lang="en-US" baseline="0" dirty="0" smtClean="0"/>
              <a:t> box.</a:t>
            </a:r>
          </a:p>
          <a:p>
            <a:pPr marL="234635" indent="-234635">
              <a:buAutoNum type="arabicPeriod"/>
            </a:pPr>
            <a:r>
              <a:rPr lang="en-US" dirty="0" smtClean="0"/>
              <a:t>Also under </a:t>
            </a:r>
            <a:r>
              <a:rPr lang="en-US" b="1" dirty="0" smtClean="0"/>
              <a:t>Drawing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Styles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, point to </a:t>
            </a:r>
            <a:r>
              <a:rPr lang="en-US" b="1" baseline="0" dirty="0" smtClean="0"/>
              <a:t>Gradients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Gradients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 in the right pane, in the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 pane, click </a:t>
            </a:r>
            <a:r>
              <a:rPr lang="en-US" b="1" baseline="0" dirty="0" smtClean="0"/>
              <a:t>Gradient</a:t>
            </a:r>
            <a:r>
              <a:rPr lang="en-US" baseline="0" dirty="0" smtClean="0"/>
              <a:t> </a:t>
            </a:r>
            <a:r>
              <a:rPr lang="en-US" b="1" baseline="0" dirty="0" smtClean="0"/>
              <a:t>fill</a:t>
            </a:r>
            <a:r>
              <a:rPr lang="en-US" baseline="0" dirty="0" smtClean="0"/>
              <a:t>, and then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Type</a:t>
            </a:r>
            <a:r>
              <a:rPr lang="en-US" baseline="0" dirty="0" smtClean="0"/>
              <a:t> list, select </a:t>
            </a:r>
            <a:r>
              <a:rPr lang="en-US" b="1" baseline="0" dirty="0" smtClean="0"/>
              <a:t>Linear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Angle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90°</a:t>
            </a:r>
            <a:r>
              <a:rPr lang="en-US" baseline="0" dirty="0" smtClean="0"/>
              <a:t>. </a:t>
            </a:r>
          </a:p>
          <a:p>
            <a:pPr marL="703905" lvl="1" indent="-234635">
              <a:buAutoNum type="arabicPeriod"/>
            </a:pPr>
            <a:r>
              <a:rPr lang="en-US" dirty="0"/>
              <a:t>Under </a:t>
            </a:r>
            <a:r>
              <a:rPr lang="en-US" b="1" dirty="0"/>
              <a:t>Gradient stops</a:t>
            </a:r>
            <a:r>
              <a:rPr lang="en-US" dirty="0"/>
              <a:t>, click </a:t>
            </a:r>
            <a:r>
              <a:rPr lang="en-US" b="1" dirty="0"/>
              <a:t>Add gradient stops</a:t>
            </a:r>
            <a:r>
              <a:rPr lang="en-US" dirty="0"/>
              <a:t> or </a:t>
            </a:r>
            <a:r>
              <a:rPr lang="en-US" b="1" dirty="0"/>
              <a:t>Remove gradient stops</a:t>
            </a:r>
            <a:r>
              <a:rPr lang="en-US" dirty="0"/>
              <a:t> until three stops appear in the slider.</a:t>
            </a:r>
          </a:p>
          <a:p>
            <a:pPr marL="234635" indent="-234635">
              <a:buAutoNum type="arabicPeriod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stops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703905" lvl="1" indent="-234635">
              <a:buFont typeface="Arial" pitchFamily="34" charset="0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gradient stop.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and then under </a:t>
            </a:r>
            <a:r>
              <a:rPr lang="en-US" b="1" baseline="0" dirty="0" smtClean="0"/>
              <a:t>Theme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click </a:t>
            </a:r>
            <a:r>
              <a:rPr lang="en-US" b="1" baseline="0" dirty="0" smtClean="0"/>
              <a:t>Black, Text 1</a:t>
            </a:r>
            <a:r>
              <a:rPr lang="en-US" baseline="0" dirty="0" smtClean="0"/>
              <a:t>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 </a:t>
            </a:r>
          </a:p>
          <a:p>
            <a:pPr marL="703905" lvl="1" indent="-234635">
              <a:buFont typeface="Arial" pitchFamily="34" charset="0"/>
              <a:buChar char="•"/>
            </a:pPr>
            <a:r>
              <a:rPr lang="en-US" baseline="0" dirty="0" smtClean="0"/>
              <a:t>Select the next gradient stop.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Position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50</a:t>
            </a:r>
            <a:r>
              <a:rPr lang="en-US" baseline="0" dirty="0" smtClean="0"/>
              <a:t>%.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, and then in the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dialog box, on the </a:t>
            </a:r>
            <a:r>
              <a:rPr lang="en-US" b="1" baseline="0" dirty="0" smtClean="0"/>
              <a:t>Custom</a:t>
            </a:r>
            <a:r>
              <a:rPr lang="en-US" baseline="0" dirty="0" smtClean="0"/>
              <a:t> tab, enter values for Red: </a:t>
            </a:r>
            <a:r>
              <a:rPr lang="en-US" b="1" baseline="0" dirty="0" smtClean="0"/>
              <a:t>45</a:t>
            </a:r>
            <a:r>
              <a:rPr lang="en-US" baseline="0" dirty="0" smtClean="0"/>
              <a:t>, Green: </a:t>
            </a:r>
            <a:r>
              <a:rPr lang="en-US" b="1" baseline="0" dirty="0" smtClean="0"/>
              <a:t>65</a:t>
            </a:r>
            <a:r>
              <a:rPr lang="en-US" baseline="0" dirty="0" smtClean="0"/>
              <a:t>, and Blue: </a:t>
            </a:r>
            <a:r>
              <a:rPr lang="en-US" b="1" baseline="0" dirty="0" smtClean="0"/>
              <a:t>97</a:t>
            </a:r>
            <a:r>
              <a:rPr lang="en-US" baseline="0" dirty="0" smtClean="0"/>
              <a:t>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</a:t>
            </a:r>
          </a:p>
          <a:p>
            <a:pPr marL="703905" lvl="1" indent="-234635">
              <a:buFont typeface="Arial" pitchFamily="34" charset="0"/>
              <a:buChar char="•"/>
            </a:pPr>
            <a:r>
              <a:rPr lang="en-US" baseline="0" dirty="0" smtClean="0"/>
              <a:t>Select the last gradient stop.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Position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100%</a:t>
            </a:r>
            <a:r>
              <a:rPr lang="en-US" baseline="0" dirty="0" smtClean="0"/>
              <a:t>.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, click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, and then in the </a:t>
            </a:r>
            <a:r>
              <a:rPr lang="en-US" b="1" baseline="0" dirty="0" smtClean="0"/>
              <a:t>Colors</a:t>
            </a:r>
            <a:r>
              <a:rPr lang="en-US" baseline="0" dirty="0" smtClean="0"/>
              <a:t> dialog box, on the </a:t>
            </a:r>
            <a:r>
              <a:rPr lang="en-US" b="1" baseline="0" dirty="0" smtClean="0"/>
              <a:t>Custom</a:t>
            </a:r>
            <a:r>
              <a:rPr lang="en-US" baseline="0" dirty="0" smtClean="0"/>
              <a:t> tab, enter values for Red: </a:t>
            </a:r>
            <a:r>
              <a:rPr lang="en-US" b="1" baseline="0" dirty="0" smtClean="0"/>
              <a:t>91</a:t>
            </a:r>
            <a:r>
              <a:rPr lang="en-US" baseline="0" dirty="0" smtClean="0"/>
              <a:t>, Green: </a:t>
            </a:r>
            <a:r>
              <a:rPr lang="en-US" b="1" baseline="0" dirty="0" smtClean="0"/>
              <a:t>128</a:t>
            </a:r>
            <a:r>
              <a:rPr lang="en-US" baseline="0" dirty="0" smtClean="0"/>
              <a:t>, and Blue: </a:t>
            </a:r>
            <a:r>
              <a:rPr lang="en-US" b="1" baseline="0" dirty="0" smtClean="0"/>
              <a:t>169</a:t>
            </a:r>
            <a:r>
              <a:rPr lang="en-US" baseline="0" dirty="0" smtClean="0"/>
              <a:t>. </a:t>
            </a:r>
          </a:p>
          <a:p>
            <a:pPr marL="1173175" lvl="2" indent="-234635">
              <a:buFont typeface="Arial" pitchFamily="34" charset="0"/>
              <a:buChar char="•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0%</a:t>
            </a:r>
            <a:r>
              <a:rPr lang="en-US" baseline="0" dirty="0" smtClean="0"/>
              <a:t>. </a:t>
            </a:r>
          </a:p>
          <a:p>
            <a:pPr marL="234635" indent="-234635">
              <a:buFont typeface="+mj-lt"/>
              <a:buAutoNum type="arabicPeriod"/>
            </a:pPr>
            <a:r>
              <a:rPr lang="en-US" baseline="0" dirty="0" smtClean="0"/>
              <a:t>Also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Shape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Line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 in the left pane, and in the </a:t>
            </a:r>
            <a:r>
              <a:rPr lang="en-US" b="1" baseline="0" dirty="0" smtClean="0"/>
              <a:t>Line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Color</a:t>
            </a:r>
            <a:r>
              <a:rPr lang="en-US" baseline="0" dirty="0" smtClean="0"/>
              <a:t> pane click </a:t>
            </a:r>
            <a:r>
              <a:rPr lang="en-US" b="1" baseline="0" dirty="0" smtClean="0"/>
              <a:t>No</a:t>
            </a:r>
            <a:r>
              <a:rPr lang="en-US" baseline="0" dirty="0" smtClean="0"/>
              <a:t> </a:t>
            </a:r>
            <a:r>
              <a:rPr lang="en-US" b="1" baseline="0" dirty="0" smtClean="0"/>
              <a:t>line</a:t>
            </a:r>
            <a:r>
              <a:rPr lang="en-US" baseline="0" dirty="0" smtClean="0"/>
              <a:t>.</a:t>
            </a:r>
          </a:p>
          <a:p>
            <a:pPr marL="234635" indent="-234635">
              <a:buFont typeface="+mj-lt"/>
              <a:buAutoNum type="arabicPeriod"/>
            </a:pPr>
            <a:r>
              <a:rPr lang="en-US" baseline="0" dirty="0" smtClean="0"/>
              <a:t>Select the rectangle.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Clipboard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Copy</a:t>
            </a:r>
            <a:r>
              <a:rPr lang="en-US" baseline="0" dirty="0" smtClean="0"/>
              <a:t>.</a:t>
            </a:r>
          </a:p>
          <a:p>
            <a:pPr marL="234635" indent="-234635">
              <a:buFont typeface="+mj-lt"/>
              <a:buAutoNum type="arabicPeriod"/>
            </a:pPr>
            <a:r>
              <a:rPr lang="en-US" baseline="0" dirty="0" smtClean="0"/>
              <a:t>Press DELETE  to delete the rectangle on the slide.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Also on the </a:t>
            </a:r>
            <a:r>
              <a:rPr lang="en-US" b="1" baseline="0" dirty="0" smtClean="0"/>
              <a:t>Home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Clipboard</a:t>
            </a:r>
            <a:r>
              <a:rPr lang="en-US" baseline="0" dirty="0" smtClean="0"/>
              <a:t> group, click the arrow below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 </a:t>
            </a:r>
            <a:r>
              <a:rPr lang="en-US" b="1" baseline="0" dirty="0" smtClean="0"/>
              <a:t>Special</a:t>
            </a:r>
            <a:r>
              <a:rPr lang="en-US" baseline="0" dirty="0" smtClean="0"/>
              <a:t>.  In the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 </a:t>
            </a:r>
            <a:r>
              <a:rPr lang="en-US" b="1" baseline="0" dirty="0" smtClean="0"/>
              <a:t>Special</a:t>
            </a:r>
            <a:r>
              <a:rPr lang="en-US" baseline="0" dirty="0" smtClean="0"/>
              <a:t> dialog box, select </a:t>
            </a:r>
            <a:r>
              <a:rPr lang="en-US" b="1" baseline="0" dirty="0" smtClean="0"/>
              <a:t>Paste</a:t>
            </a:r>
            <a:r>
              <a:rPr lang="en-US" baseline="0" dirty="0" smtClean="0"/>
              <a:t>, and the under </a:t>
            </a:r>
            <a:r>
              <a:rPr lang="en-US" b="1" baseline="0" dirty="0" smtClean="0"/>
              <a:t>As</a:t>
            </a:r>
            <a:r>
              <a:rPr lang="en-US" baseline="0" dirty="0" smtClean="0"/>
              <a:t> select </a:t>
            </a:r>
            <a:r>
              <a:rPr lang="en-US" b="1" baseline="0" dirty="0" smtClean="0"/>
              <a:t>Picture (PNG)</a:t>
            </a:r>
            <a:r>
              <a:rPr lang="en-US" baseline="0" dirty="0" smtClean="0"/>
              <a:t>.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Select the background picture. Under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Tools</a:t>
            </a:r>
            <a:r>
              <a:rPr lang="en-US" baseline="0" dirty="0" smtClean="0"/>
              <a:t>, on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tab, in the </a:t>
            </a:r>
            <a:r>
              <a:rPr lang="en-US" b="1" baseline="0" dirty="0" smtClean="0"/>
              <a:t>Adjust</a:t>
            </a:r>
            <a:r>
              <a:rPr lang="en-US" baseline="0" dirty="0" smtClean="0"/>
              <a:t> group,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, and then click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</a:t>
            </a:r>
            <a:r>
              <a:rPr lang="en-US" b="1" baseline="0" dirty="0" smtClean="0"/>
              <a:t>Options</a:t>
            </a:r>
            <a:r>
              <a:rPr lang="en-US" baseline="0" dirty="0" smtClean="0"/>
              <a:t>.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in the left pane, and in the </a:t>
            </a:r>
            <a:r>
              <a:rPr lang="en-US" b="1" baseline="0" dirty="0" smtClean="0"/>
              <a:t>Artistic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pane, do the following: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Click the button next to </a:t>
            </a:r>
            <a:r>
              <a:rPr lang="en-US" b="1" baseline="0" dirty="0" smtClean="0"/>
              <a:t>Presets</a:t>
            </a:r>
            <a:r>
              <a:rPr lang="en-US" baseline="0" dirty="0" smtClean="0"/>
              <a:t> and click </a:t>
            </a:r>
            <a:r>
              <a:rPr lang="en-US" b="1" baseline="0" dirty="0" smtClean="0"/>
              <a:t>Watercolor Sponge </a:t>
            </a:r>
            <a:r>
              <a:rPr lang="en-US" baseline="0" dirty="0" smtClean="0"/>
              <a:t>(third row).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Transparency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50%</a:t>
            </a:r>
            <a:r>
              <a:rPr lang="en-US" baseline="0" dirty="0" smtClean="0"/>
              <a:t>.</a:t>
            </a:r>
          </a:p>
          <a:p>
            <a:pPr marL="703905" lvl="1" indent="-234635">
              <a:buAutoNum type="arabicPeriod"/>
            </a:pPr>
            <a:r>
              <a:rPr lang="en-US" baseline="0" dirty="0" smtClean="0"/>
              <a:t>In the </a:t>
            </a:r>
            <a:r>
              <a:rPr lang="en-US" b="1" baseline="0" dirty="0" smtClean="0"/>
              <a:t>Brush</a:t>
            </a:r>
            <a:r>
              <a:rPr lang="en-US" baseline="0" dirty="0" smtClean="0"/>
              <a:t> </a:t>
            </a:r>
            <a:r>
              <a:rPr lang="en-US" b="1" baseline="0" dirty="0" smtClean="0"/>
              <a:t>Size</a:t>
            </a:r>
            <a:r>
              <a:rPr lang="en-US" baseline="0" dirty="0" smtClean="0"/>
              <a:t> box, enter </a:t>
            </a:r>
            <a:r>
              <a:rPr lang="en-US" b="1" baseline="0" dirty="0" smtClean="0"/>
              <a:t>5</a:t>
            </a:r>
            <a:r>
              <a:rPr lang="en-US" baseline="0" dirty="0" smtClean="0"/>
              <a:t>.  </a:t>
            </a:r>
          </a:p>
          <a:p>
            <a:pPr marL="234635" indent="-234635">
              <a:buAutoNum type="arabicPeriod"/>
            </a:pPr>
            <a:r>
              <a:rPr lang="en-US" baseline="0" dirty="0" smtClean="0"/>
              <a:t>Also in the </a:t>
            </a:r>
            <a:r>
              <a:rPr lang="en-US" b="1" baseline="0" dirty="0" smtClean="0"/>
              <a:t>Format</a:t>
            </a:r>
            <a:r>
              <a:rPr lang="en-US" baseline="0" dirty="0" smtClean="0"/>
              <a:t>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dialog box, click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Corrections</a:t>
            </a:r>
            <a:r>
              <a:rPr lang="en-US" baseline="0" dirty="0" smtClean="0"/>
              <a:t> in the left pane, and in the </a:t>
            </a:r>
            <a:r>
              <a:rPr lang="en-US" b="1" baseline="0" dirty="0" smtClean="0"/>
              <a:t>Picture</a:t>
            </a:r>
            <a:r>
              <a:rPr lang="en-US" baseline="0" dirty="0" smtClean="0"/>
              <a:t> </a:t>
            </a:r>
            <a:r>
              <a:rPr lang="en-US" b="1" baseline="0" dirty="0" smtClean="0"/>
              <a:t>Corrections</a:t>
            </a:r>
            <a:r>
              <a:rPr lang="en-US" baseline="0" dirty="0" smtClean="0"/>
              <a:t> pane, under </a:t>
            </a:r>
            <a:r>
              <a:rPr lang="en-US" b="1" baseline="0" dirty="0" smtClean="0"/>
              <a:t>Brightness and Contrast</a:t>
            </a:r>
            <a:r>
              <a:rPr lang="en-US" baseline="0" dirty="0" smtClean="0"/>
              <a:t>, in the </a:t>
            </a:r>
            <a:r>
              <a:rPr lang="en-US" b="1" baseline="0" dirty="0" smtClean="0"/>
              <a:t>Contrast</a:t>
            </a:r>
            <a:r>
              <a:rPr lang="en-US" baseline="0" dirty="0" smtClean="0"/>
              <a:t> box enter </a:t>
            </a:r>
            <a:r>
              <a:rPr lang="en-US" b="1" baseline="0" dirty="0" smtClean="0"/>
              <a:t>-24%</a:t>
            </a:r>
            <a:r>
              <a:rPr lang="en-US" baseline="0" dirty="0" smtClean="0"/>
              <a:t>.  </a:t>
            </a:r>
          </a:p>
          <a:p>
            <a:pPr defTabSz="938540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FBB62-8D09-4A73-87C8-9E20DF32D0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7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86D31-4844-4AB3-927B-423A89195A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03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86D31-4844-4AB3-927B-423A89195A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5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80E3-A1E9-4177-9470-AFE4D546FB69}" type="datetimeFigureOut">
              <a:rPr lang="en-US" smtClean="0"/>
              <a:t>6/24/2014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CA31F-A618-460D-8A3E-6DEF55EB26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380E3-A1E9-4177-9470-AFE4D546FB69}" type="datetimeFigureOut">
              <a:rPr lang="en-US" smtClean="0"/>
              <a:t>6/24/2014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CA31F-A618-460D-8A3E-6DEF55EB26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11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p14:dur="2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microsoft.com/office/2007/relationships/hdphoto" Target="../media/hdphoto10.wdp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microsoft.com/office/2007/relationships/hdphoto" Target="../media/hdphoto11.wdp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microsoft.com/office/2007/relationships/hdphoto" Target="../media/hdphoto12.wdp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microsoft.com/office/2007/relationships/hdphoto" Target="../media/hdphoto13.wdp"/><Relationship Id="rId4" Type="http://schemas.openxmlformats.org/officeDocument/2006/relationships/image" Target="../media/image62.jpe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microsoft.com/office/2007/relationships/hdphoto" Target="../media/hdphoto5.wdp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microsoft.com/office/2007/relationships/hdphoto" Target="../media/hdphoto6.wdp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microsoft.com/office/2007/relationships/hdphoto" Target="../media/hdphoto7.wdp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microsoft.com/office/2007/relationships/hdphoto" Target="../media/hdphoto1.wdp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microsoft.com/office/2007/relationships/hdphoto" Target="../media/hdphoto9.wdp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2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5486400" cy="4114800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5486400" cy="411480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5486400" cy="411480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5486400" cy="4114800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5486400" cy="411480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5486400" cy="4114800"/>
          </a:xfrm>
          <a:prstGeom prst="round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58971" y="457200"/>
            <a:ext cx="4493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Mechanics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67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334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School Bus Road-eo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283" y="1105258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Tony Dannible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95400" y="1741507"/>
            <a:ext cx="1447800" cy="654903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stealth" w="lg" len="lg"/>
          </a:ln>
          <a:effectLst>
            <a:outerShdw blurRad="101600" dist="381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724400" y="1596310"/>
            <a:ext cx="1752600" cy="68969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stealth" w="lg" len="lg"/>
          </a:ln>
          <a:effectLst>
            <a:outerShdw blurRad="101600" dist="381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77000" y="1237924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Jim Flurry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81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-2414" r="19420" b="35448"/>
          <a:stretch/>
        </p:blipFill>
        <p:spPr>
          <a:xfrm>
            <a:off x="1828800" y="1600613"/>
            <a:ext cx="5486400" cy="3656775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-2414" r="19420" b="35448"/>
          <a:stretch/>
        </p:blipFill>
        <p:spPr>
          <a:xfrm>
            <a:off x="1828800" y="1600613"/>
            <a:ext cx="5486400" cy="3656775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-2414" r="19420" b="35448"/>
          <a:stretch/>
        </p:blipFill>
        <p:spPr>
          <a:xfrm>
            <a:off x="1828800" y="1600613"/>
            <a:ext cx="5486400" cy="3656775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-2414" r="19420" b="35448"/>
          <a:stretch/>
        </p:blipFill>
        <p:spPr>
          <a:xfrm>
            <a:off x="1828800" y="1600613"/>
            <a:ext cx="5486400" cy="3656775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-2414" r="19420" b="35448"/>
          <a:stretch/>
        </p:blipFill>
        <p:spPr>
          <a:xfrm>
            <a:off x="1828800" y="1600613"/>
            <a:ext cx="5486400" cy="3656775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-2414" r="19420" b="35448"/>
          <a:stretch/>
        </p:blipFill>
        <p:spPr>
          <a:xfrm>
            <a:off x="1828800" y="1600613"/>
            <a:ext cx="5486400" cy="3656775"/>
          </a:xfrm>
          <a:prstGeom prst="round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334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First Place Team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8674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No. Sectional School Bus Road-eo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5299597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Tonna Davis           Ron Phillips      Michelle Derryberry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3733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93344"/>
            <a:ext cx="3657600" cy="4471313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93344"/>
            <a:ext cx="3657600" cy="4471313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93344"/>
            <a:ext cx="3657600" cy="4471313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93344"/>
            <a:ext cx="3657600" cy="4471313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93344"/>
            <a:ext cx="3657600" cy="4471313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93344"/>
            <a:ext cx="3657600" cy="4471313"/>
          </a:xfrm>
          <a:prstGeom prst="round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Transportation Department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Employee of the Year 2013-2014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66465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Dawn Marie Patterson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27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6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 trans="50000" brushSize="5"/>
                    </a14:imgEffect>
                    <a14:imgEffect>
                      <a14:brightnessContrast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486" y="457200"/>
            <a:ext cx="8430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Some of the buses in our lot.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1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">
        <p:fade/>
      </p:transition>
    </mc:Choice>
    <mc:Fallback xmlns="">
      <p:transition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85950"/>
            <a:ext cx="5486400" cy="3086100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85950"/>
            <a:ext cx="5486400" cy="308610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85950"/>
            <a:ext cx="5486400" cy="308610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85950"/>
            <a:ext cx="5486400" cy="3086100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85950"/>
            <a:ext cx="5486400" cy="308610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85950"/>
            <a:ext cx="5486400" cy="3086100"/>
          </a:xfrm>
          <a:prstGeom prst="round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486" y="457200"/>
            <a:ext cx="8430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Some of the buses in our lot.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5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 trans="50000" brushSize="5"/>
                    </a14:imgEffect>
                    <a14:imgEffect>
                      <a14:brightnessContrast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3551" y="457200"/>
            <a:ext cx="7584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Some of our small buses.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">
        <p:fade/>
      </p:transition>
    </mc:Choice>
    <mc:Fallback xmlns="">
      <p:transition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3551" y="457200"/>
            <a:ext cx="7584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Some of our small buses.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43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">
        <p:fade/>
      </p:transition>
    </mc:Choice>
    <mc:Fallback xmlns="">
      <p:transition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31636"/>
            <a:ext cx="5486400" cy="3251928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31636"/>
            <a:ext cx="5486400" cy="3251928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31636"/>
            <a:ext cx="5486400" cy="3251928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31636"/>
            <a:ext cx="5486400" cy="3251928"/>
          </a:xfrm>
          <a:prstGeom prst="round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3551" y="457200"/>
            <a:ext cx="7584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Some of our small buses.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6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">
        <p:fade/>
      </p:transition>
    </mc:Choice>
    <mc:Fallback xmlns="">
      <p:transition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28800"/>
            <a:ext cx="5486400" cy="3657600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28800"/>
            <a:ext cx="5486400" cy="3657600"/>
          </a:xfrm>
          <a:prstGeom prst="round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28800"/>
            <a:ext cx="5486400" cy="3657600"/>
          </a:xfrm>
          <a:prstGeom prst="round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28800"/>
            <a:ext cx="5486400" cy="3657600"/>
          </a:xfrm>
          <a:prstGeom prst="round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3551" y="457200"/>
            <a:ext cx="7584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Some of our small buses.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111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 trans="50000" brushSize="5"/>
                    </a14:imgEffect>
                    <a14:imgEffect>
                      <a14:brightnessContrast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2" t="10334"/>
          <a:stretch/>
        </p:blipFill>
        <p:spPr>
          <a:xfrm>
            <a:off x="1828800" y="1600200"/>
            <a:ext cx="5486400" cy="3657600"/>
          </a:xfrm>
          <a:prstGeom prst="roundRect">
            <a:avLst>
              <a:gd name="adj" fmla="val 10275"/>
            </a:avLst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92" t="10334"/>
          <a:stretch/>
        </p:blipFill>
        <p:spPr>
          <a:xfrm>
            <a:off x="1828800" y="1600200"/>
            <a:ext cx="5486400" cy="3657600"/>
          </a:xfrm>
          <a:prstGeom prst="roundRect">
            <a:avLst>
              <a:gd name="adj" fmla="val 10275"/>
            </a:avLst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92" t="10334"/>
          <a:stretch/>
        </p:blipFill>
        <p:spPr>
          <a:xfrm>
            <a:off x="1828800" y="1600200"/>
            <a:ext cx="5486400" cy="3657600"/>
          </a:xfrm>
          <a:prstGeom prst="roundRect">
            <a:avLst>
              <a:gd name="adj" fmla="val 10275"/>
            </a:avLst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92" t="10334"/>
          <a:stretch/>
        </p:blipFill>
        <p:spPr>
          <a:xfrm>
            <a:off x="1828800" y="1600200"/>
            <a:ext cx="5486400" cy="3657600"/>
          </a:xfrm>
          <a:prstGeom prst="roundRect">
            <a:avLst>
              <a:gd name="adj" fmla="val 10275"/>
            </a:avLst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92" t="10334"/>
          <a:stretch/>
        </p:blipFill>
        <p:spPr>
          <a:xfrm>
            <a:off x="1828800" y="1600200"/>
            <a:ext cx="5486400" cy="3657600"/>
          </a:xfrm>
          <a:prstGeom prst="roundRect">
            <a:avLst>
              <a:gd name="adj" fmla="val 10275"/>
            </a:avLst>
          </a:prstGeom>
          <a:effectLst>
            <a:glow rad="228600">
              <a:srgbClr val="4F81BD">
                <a:alpha val="40000"/>
              </a:srgbClr>
            </a:glow>
          </a:effectLst>
        </p:spPr>
      </p:pic>
      <p:pic>
        <p:nvPicPr>
          <p:cNvPr id="16" name="Picture 15"/>
          <p:cNvPicPr>
            <a:picLocks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00"/>
                    </a14:imgEffect>
                    <a14:imgEffect>
                      <a14:sharpenSoften amount="-10000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92" t="10334"/>
          <a:stretch/>
        </p:blipFill>
        <p:spPr>
          <a:xfrm>
            <a:off x="1828800" y="1600200"/>
            <a:ext cx="5486400" cy="3657600"/>
          </a:xfrm>
          <a:prstGeom prst="roundRect">
            <a:avLst>
              <a:gd name="adj" fmla="val 10275"/>
            </a:avLst>
          </a:prstGeom>
          <a:effectLst>
            <a:glow rad="228600">
              <a:srgbClr val="4F81BD">
                <a:alpha val="40000"/>
              </a:srgb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0" y="457200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 traded this 1984 Crown Bus…</a:t>
            </a:r>
            <a:endParaRPr 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81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500">
        <p:fade/>
      </p:transition>
    </mc:Choice>
    <mc:Fallback xmlns="">
      <p:transition spd="med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  <a:effectLst>
            <a:glow rad="228600">
              <a:srgbClr val="4F81BD">
                <a:alpha val="40000"/>
              </a:srgbClr>
            </a:glow>
            <a:softEdge rad="0"/>
          </a:effectLst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ound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3339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for 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this </a:t>
            </a:r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2014 Thomas Bus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7150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as part of a </a:t>
            </a:r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F.R.A.Q.M.D. </a:t>
            </a:r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grant.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14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Animated_picture_fades_into_foc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0DF3913-C407-41EF-8757-1B103A29A5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Animated_picture_fades_into_focus</Template>
  <TotalTime>628</TotalTime>
  <Words>4993</Words>
  <Application>Microsoft Office PowerPoint</Application>
  <PresentationFormat>On-screen Show (4:3)</PresentationFormat>
  <Paragraphs>274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Animated_picture_fades_into_focus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Buerer</dc:creator>
  <cp:lastModifiedBy>Don Buerer</cp:lastModifiedBy>
  <cp:revision>64</cp:revision>
  <dcterms:created xsi:type="dcterms:W3CDTF">2014-06-10T01:06:15Z</dcterms:created>
  <dcterms:modified xsi:type="dcterms:W3CDTF">2014-06-24T20:17:46Z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TC018814279991</vt:lpwstr>
  </property>
</Properties>
</file>